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1" r:id="rId3"/>
  </p:sldMasterIdLst>
  <p:notesMasterIdLst>
    <p:notesMasterId r:id="rId55"/>
  </p:notesMasterIdLst>
  <p:sldIdLst>
    <p:sldId id="308" r:id="rId4"/>
    <p:sldId id="309" r:id="rId5"/>
    <p:sldId id="317" r:id="rId6"/>
    <p:sldId id="318" r:id="rId7"/>
    <p:sldId id="319" r:id="rId8"/>
    <p:sldId id="320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258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289" r:id="rId37"/>
    <p:sldId id="290" r:id="rId38"/>
    <p:sldId id="291" r:id="rId39"/>
    <p:sldId id="292" r:id="rId40"/>
    <p:sldId id="293" r:id="rId41"/>
    <p:sldId id="294" r:id="rId42"/>
    <p:sldId id="296" r:id="rId43"/>
    <p:sldId id="297" r:id="rId44"/>
    <p:sldId id="298" r:id="rId45"/>
    <p:sldId id="299" r:id="rId46"/>
    <p:sldId id="300" r:id="rId47"/>
    <p:sldId id="301" r:id="rId48"/>
    <p:sldId id="304" r:id="rId49"/>
    <p:sldId id="302" r:id="rId50"/>
    <p:sldId id="303" r:id="rId51"/>
    <p:sldId id="305" r:id="rId52"/>
    <p:sldId id="306" r:id="rId53"/>
    <p:sldId id="307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>
        <p:scale>
          <a:sx n="100" d="100"/>
          <a:sy n="100" d="100"/>
        </p:scale>
        <p:origin x="96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9CDA4-E832-4B24-B528-91BB4BD7C8E9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EAD1A-AEAF-4C87-970E-7DA43ABD7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7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681227-AB64-4AF5-8976-FA5E4337E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43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1962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3199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8314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8756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49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617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5140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032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352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233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681227-AB64-4AF5-8976-FA5E4337ED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285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0610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81227-AB64-4AF5-8976-FA5E4337ED6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285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439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481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0048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6732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3439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764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3776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56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8675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8197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907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2484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8852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644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3736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1087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0183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7984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35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>
                <a:lumMod val="65000"/>
                <a:alpha val="5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>
                <a:lumMod val="65000"/>
                <a:alpha val="5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>
                <a:lumMod val="65000"/>
                <a:alpha val="5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>
                <a:lumMod val="65000"/>
                <a:alpha val="5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>
                <a:lumMod val="65000"/>
                <a:alpha val="5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35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86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3148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8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5400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56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4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48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0"/>
            <a:ext cx="12193057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667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53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70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3107057"/>
            <a:ext cx="12192000" cy="2509027"/>
          </a:xfrm>
          <a:custGeom>
            <a:avLst/>
            <a:gdLst>
              <a:gd name="connsiteX0" fmla="*/ 0 w 12192000"/>
              <a:gd name="connsiteY0" fmla="*/ 0 h 2509027"/>
              <a:gd name="connsiteX1" fmla="*/ 12192000 w 12192000"/>
              <a:gd name="connsiteY1" fmla="*/ 0 h 2509027"/>
              <a:gd name="connsiteX2" fmla="*/ 12192000 w 12192000"/>
              <a:gd name="connsiteY2" fmla="*/ 2509027 h 2509027"/>
              <a:gd name="connsiteX3" fmla="*/ 0 w 12192000"/>
              <a:gd name="connsiteY3" fmla="*/ 2509027 h 250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09027">
                <a:moveTo>
                  <a:pt x="0" y="0"/>
                </a:moveTo>
                <a:lnTo>
                  <a:pt x="12192000" y="0"/>
                </a:lnTo>
                <a:lnTo>
                  <a:pt x="12192000" y="2509027"/>
                </a:lnTo>
                <a:lnTo>
                  <a:pt x="0" y="25090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46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408149" y="2292219"/>
            <a:ext cx="2879180" cy="2879118"/>
          </a:xfrm>
          <a:custGeom>
            <a:avLst/>
            <a:gdLst>
              <a:gd name="connsiteX0" fmla="*/ 1439590 w 2879180"/>
              <a:gd name="connsiteY0" fmla="*/ 0 h 2879118"/>
              <a:gd name="connsiteX1" fmla="*/ 2879180 w 2879180"/>
              <a:gd name="connsiteY1" fmla="*/ 1439559 h 2879118"/>
              <a:gd name="connsiteX2" fmla="*/ 1439590 w 2879180"/>
              <a:gd name="connsiteY2" fmla="*/ 2879118 h 2879118"/>
              <a:gd name="connsiteX3" fmla="*/ 0 w 2879180"/>
              <a:gd name="connsiteY3" fmla="*/ 1439559 h 2879118"/>
              <a:gd name="connsiteX4" fmla="*/ 1439590 w 2879180"/>
              <a:gd name="connsiteY4" fmla="*/ 0 h 287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9180" h="2879118">
                <a:moveTo>
                  <a:pt x="1439590" y="0"/>
                </a:moveTo>
                <a:cubicBezTo>
                  <a:pt x="2234654" y="0"/>
                  <a:pt x="2879180" y="644512"/>
                  <a:pt x="2879180" y="1439559"/>
                </a:cubicBezTo>
                <a:cubicBezTo>
                  <a:pt x="2879180" y="2234606"/>
                  <a:pt x="2234654" y="2879118"/>
                  <a:pt x="1439590" y="2879118"/>
                </a:cubicBezTo>
                <a:cubicBezTo>
                  <a:pt x="644526" y="2879118"/>
                  <a:pt x="0" y="2234606"/>
                  <a:pt x="0" y="1439559"/>
                </a:cubicBezTo>
                <a:cubicBezTo>
                  <a:pt x="0" y="644512"/>
                  <a:pt x="644526" y="0"/>
                  <a:pt x="1439590" y="0"/>
                </a:cubicBezTo>
                <a:close/>
              </a:path>
            </a:pathLst>
          </a:custGeom>
          <a:noFill/>
          <a:ln w="57150">
            <a:gradFill flip="none" rotWithShape="1">
              <a:gsLst>
                <a:gs pos="0">
                  <a:srgbClr val="E8EAED"/>
                </a:gs>
                <a:gs pos="100000">
                  <a:srgbClr val="B7BDC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221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483099" y="2187100"/>
            <a:ext cx="3225800" cy="3204524"/>
          </a:xfrm>
          <a:custGeom>
            <a:avLst/>
            <a:gdLst>
              <a:gd name="connsiteX0" fmla="*/ 1754534 w 3225800"/>
              <a:gd name="connsiteY0" fmla="*/ 1618065 h 3204524"/>
              <a:gd name="connsiteX1" fmla="*/ 3110607 w 3225800"/>
              <a:gd name="connsiteY1" fmla="*/ 1618065 h 3204524"/>
              <a:gd name="connsiteX2" fmla="*/ 3225800 w 3225800"/>
              <a:gd name="connsiteY2" fmla="*/ 1733258 h 3204524"/>
              <a:gd name="connsiteX3" fmla="*/ 3225800 w 3225800"/>
              <a:gd name="connsiteY3" fmla="*/ 3089331 h 3204524"/>
              <a:gd name="connsiteX4" fmla="*/ 3110607 w 3225800"/>
              <a:gd name="connsiteY4" fmla="*/ 3204524 h 3204524"/>
              <a:gd name="connsiteX5" fmla="*/ 1754534 w 3225800"/>
              <a:gd name="connsiteY5" fmla="*/ 3204524 h 3204524"/>
              <a:gd name="connsiteX6" fmla="*/ 1639341 w 3225800"/>
              <a:gd name="connsiteY6" fmla="*/ 3089331 h 3204524"/>
              <a:gd name="connsiteX7" fmla="*/ 1639341 w 3225800"/>
              <a:gd name="connsiteY7" fmla="*/ 1733258 h 3204524"/>
              <a:gd name="connsiteX8" fmla="*/ 1754534 w 3225800"/>
              <a:gd name="connsiteY8" fmla="*/ 1618065 h 3204524"/>
              <a:gd name="connsiteX9" fmla="*/ 115193 w 3225800"/>
              <a:gd name="connsiteY9" fmla="*/ 1618065 h 3204524"/>
              <a:gd name="connsiteX10" fmla="*/ 1471266 w 3225800"/>
              <a:gd name="connsiteY10" fmla="*/ 1618065 h 3204524"/>
              <a:gd name="connsiteX11" fmla="*/ 1586459 w 3225800"/>
              <a:gd name="connsiteY11" fmla="*/ 1733258 h 3204524"/>
              <a:gd name="connsiteX12" fmla="*/ 1586459 w 3225800"/>
              <a:gd name="connsiteY12" fmla="*/ 3089331 h 3204524"/>
              <a:gd name="connsiteX13" fmla="*/ 1471266 w 3225800"/>
              <a:gd name="connsiteY13" fmla="*/ 3204524 h 3204524"/>
              <a:gd name="connsiteX14" fmla="*/ 115193 w 3225800"/>
              <a:gd name="connsiteY14" fmla="*/ 3204524 h 3204524"/>
              <a:gd name="connsiteX15" fmla="*/ 0 w 3225800"/>
              <a:gd name="connsiteY15" fmla="*/ 3089331 h 3204524"/>
              <a:gd name="connsiteX16" fmla="*/ 0 w 3225800"/>
              <a:gd name="connsiteY16" fmla="*/ 1733258 h 3204524"/>
              <a:gd name="connsiteX17" fmla="*/ 115193 w 3225800"/>
              <a:gd name="connsiteY17" fmla="*/ 1618065 h 3204524"/>
              <a:gd name="connsiteX18" fmla="*/ 1754534 w 3225800"/>
              <a:gd name="connsiteY18" fmla="*/ 0 h 3204524"/>
              <a:gd name="connsiteX19" fmla="*/ 3110607 w 3225800"/>
              <a:gd name="connsiteY19" fmla="*/ 0 h 3204524"/>
              <a:gd name="connsiteX20" fmla="*/ 3225800 w 3225800"/>
              <a:gd name="connsiteY20" fmla="*/ 115193 h 3204524"/>
              <a:gd name="connsiteX21" fmla="*/ 3225800 w 3225800"/>
              <a:gd name="connsiteY21" fmla="*/ 1471266 h 3204524"/>
              <a:gd name="connsiteX22" fmla="*/ 3110607 w 3225800"/>
              <a:gd name="connsiteY22" fmla="*/ 1586459 h 3204524"/>
              <a:gd name="connsiteX23" fmla="*/ 1754534 w 3225800"/>
              <a:gd name="connsiteY23" fmla="*/ 1586459 h 3204524"/>
              <a:gd name="connsiteX24" fmla="*/ 1639341 w 3225800"/>
              <a:gd name="connsiteY24" fmla="*/ 1471266 h 3204524"/>
              <a:gd name="connsiteX25" fmla="*/ 1639341 w 3225800"/>
              <a:gd name="connsiteY25" fmla="*/ 115193 h 3204524"/>
              <a:gd name="connsiteX26" fmla="*/ 1754534 w 3225800"/>
              <a:gd name="connsiteY26" fmla="*/ 0 h 3204524"/>
              <a:gd name="connsiteX27" fmla="*/ 115193 w 3225800"/>
              <a:gd name="connsiteY27" fmla="*/ 0 h 3204524"/>
              <a:gd name="connsiteX28" fmla="*/ 1471266 w 3225800"/>
              <a:gd name="connsiteY28" fmla="*/ 0 h 3204524"/>
              <a:gd name="connsiteX29" fmla="*/ 1586459 w 3225800"/>
              <a:gd name="connsiteY29" fmla="*/ 115193 h 3204524"/>
              <a:gd name="connsiteX30" fmla="*/ 1586459 w 3225800"/>
              <a:gd name="connsiteY30" fmla="*/ 1471266 h 3204524"/>
              <a:gd name="connsiteX31" fmla="*/ 1471266 w 3225800"/>
              <a:gd name="connsiteY31" fmla="*/ 1586459 h 3204524"/>
              <a:gd name="connsiteX32" fmla="*/ 115193 w 3225800"/>
              <a:gd name="connsiteY32" fmla="*/ 1586459 h 3204524"/>
              <a:gd name="connsiteX33" fmla="*/ 0 w 3225800"/>
              <a:gd name="connsiteY33" fmla="*/ 1471266 h 3204524"/>
              <a:gd name="connsiteX34" fmla="*/ 0 w 3225800"/>
              <a:gd name="connsiteY34" fmla="*/ 115193 h 3204524"/>
              <a:gd name="connsiteX35" fmla="*/ 115193 w 3225800"/>
              <a:gd name="connsiteY35" fmla="*/ 0 h 320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225800" h="3204524">
                <a:moveTo>
                  <a:pt x="1754534" y="1618065"/>
                </a:moveTo>
                <a:lnTo>
                  <a:pt x="3110607" y="1618065"/>
                </a:lnTo>
                <a:cubicBezTo>
                  <a:pt x="3174226" y="1618065"/>
                  <a:pt x="3225800" y="1669639"/>
                  <a:pt x="3225800" y="1733258"/>
                </a:cubicBezTo>
                <a:lnTo>
                  <a:pt x="3225800" y="3089331"/>
                </a:lnTo>
                <a:cubicBezTo>
                  <a:pt x="3225800" y="3152950"/>
                  <a:pt x="3174226" y="3204524"/>
                  <a:pt x="3110607" y="3204524"/>
                </a:cubicBezTo>
                <a:lnTo>
                  <a:pt x="1754534" y="3204524"/>
                </a:lnTo>
                <a:cubicBezTo>
                  <a:pt x="1690915" y="3204524"/>
                  <a:pt x="1639341" y="3152950"/>
                  <a:pt x="1639341" y="3089331"/>
                </a:cubicBezTo>
                <a:lnTo>
                  <a:pt x="1639341" y="1733258"/>
                </a:lnTo>
                <a:cubicBezTo>
                  <a:pt x="1639341" y="1669639"/>
                  <a:pt x="1690915" y="1618065"/>
                  <a:pt x="1754534" y="1618065"/>
                </a:cubicBezTo>
                <a:close/>
                <a:moveTo>
                  <a:pt x="115193" y="1618065"/>
                </a:moveTo>
                <a:lnTo>
                  <a:pt x="1471266" y="1618065"/>
                </a:lnTo>
                <a:cubicBezTo>
                  <a:pt x="1534885" y="1618065"/>
                  <a:pt x="1586459" y="1669639"/>
                  <a:pt x="1586459" y="1733258"/>
                </a:cubicBezTo>
                <a:lnTo>
                  <a:pt x="1586459" y="3089331"/>
                </a:lnTo>
                <a:cubicBezTo>
                  <a:pt x="1586459" y="3152950"/>
                  <a:pt x="1534885" y="3204524"/>
                  <a:pt x="1471266" y="3204524"/>
                </a:cubicBezTo>
                <a:lnTo>
                  <a:pt x="115193" y="3204524"/>
                </a:lnTo>
                <a:cubicBezTo>
                  <a:pt x="51574" y="3204524"/>
                  <a:pt x="0" y="3152950"/>
                  <a:pt x="0" y="3089331"/>
                </a:cubicBezTo>
                <a:lnTo>
                  <a:pt x="0" y="1733258"/>
                </a:lnTo>
                <a:cubicBezTo>
                  <a:pt x="0" y="1669639"/>
                  <a:pt x="51574" y="1618065"/>
                  <a:pt x="115193" y="1618065"/>
                </a:cubicBezTo>
                <a:close/>
                <a:moveTo>
                  <a:pt x="1754534" y="0"/>
                </a:moveTo>
                <a:lnTo>
                  <a:pt x="3110607" y="0"/>
                </a:lnTo>
                <a:cubicBezTo>
                  <a:pt x="3174226" y="0"/>
                  <a:pt x="3225800" y="51574"/>
                  <a:pt x="3225800" y="115193"/>
                </a:cubicBezTo>
                <a:lnTo>
                  <a:pt x="3225800" y="1471266"/>
                </a:lnTo>
                <a:cubicBezTo>
                  <a:pt x="3225800" y="1534885"/>
                  <a:pt x="3174226" y="1586459"/>
                  <a:pt x="3110607" y="1586459"/>
                </a:cubicBezTo>
                <a:lnTo>
                  <a:pt x="1754534" y="1586459"/>
                </a:lnTo>
                <a:cubicBezTo>
                  <a:pt x="1690915" y="1586459"/>
                  <a:pt x="1639341" y="1534885"/>
                  <a:pt x="1639341" y="1471266"/>
                </a:cubicBezTo>
                <a:lnTo>
                  <a:pt x="1639341" y="115193"/>
                </a:lnTo>
                <a:cubicBezTo>
                  <a:pt x="1639341" y="51574"/>
                  <a:pt x="1690915" y="0"/>
                  <a:pt x="1754534" y="0"/>
                </a:cubicBezTo>
                <a:close/>
                <a:moveTo>
                  <a:pt x="115193" y="0"/>
                </a:moveTo>
                <a:lnTo>
                  <a:pt x="1471266" y="0"/>
                </a:lnTo>
                <a:cubicBezTo>
                  <a:pt x="1534885" y="0"/>
                  <a:pt x="1586459" y="51574"/>
                  <a:pt x="1586459" y="115193"/>
                </a:cubicBezTo>
                <a:lnTo>
                  <a:pt x="1586459" y="1471266"/>
                </a:lnTo>
                <a:cubicBezTo>
                  <a:pt x="1586459" y="1534885"/>
                  <a:pt x="1534885" y="1586459"/>
                  <a:pt x="1471266" y="1586459"/>
                </a:cubicBezTo>
                <a:lnTo>
                  <a:pt x="115193" y="1586459"/>
                </a:lnTo>
                <a:cubicBezTo>
                  <a:pt x="51574" y="1586459"/>
                  <a:pt x="0" y="1534885"/>
                  <a:pt x="0" y="1471266"/>
                </a:cubicBezTo>
                <a:lnTo>
                  <a:pt x="0" y="115193"/>
                </a:lnTo>
                <a:cubicBezTo>
                  <a:pt x="0" y="51574"/>
                  <a:pt x="51574" y="0"/>
                  <a:pt x="1151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017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874713" y="3893867"/>
            <a:ext cx="2152364" cy="1413022"/>
          </a:xfrm>
          <a:custGeom>
            <a:avLst/>
            <a:gdLst>
              <a:gd name="connsiteX0" fmla="*/ 0 w 2152364"/>
              <a:gd name="connsiteY0" fmla="*/ 0 h 1413022"/>
              <a:gd name="connsiteX1" fmla="*/ 2152364 w 2152364"/>
              <a:gd name="connsiteY1" fmla="*/ 0 h 1413022"/>
              <a:gd name="connsiteX2" fmla="*/ 2152364 w 2152364"/>
              <a:gd name="connsiteY2" fmla="*/ 1413022 h 1413022"/>
              <a:gd name="connsiteX3" fmla="*/ 0 w 2152364"/>
              <a:gd name="connsiteY3" fmla="*/ 1413022 h 141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364" h="1413022">
                <a:moveTo>
                  <a:pt x="0" y="0"/>
                </a:moveTo>
                <a:lnTo>
                  <a:pt x="2152364" y="0"/>
                </a:lnTo>
                <a:lnTo>
                  <a:pt x="2152364" y="1413022"/>
                </a:lnTo>
                <a:lnTo>
                  <a:pt x="0" y="14130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3203407" y="3893867"/>
            <a:ext cx="2152364" cy="1413022"/>
          </a:xfrm>
          <a:custGeom>
            <a:avLst/>
            <a:gdLst>
              <a:gd name="connsiteX0" fmla="*/ 0 w 2152364"/>
              <a:gd name="connsiteY0" fmla="*/ 0 h 1413022"/>
              <a:gd name="connsiteX1" fmla="*/ 2152364 w 2152364"/>
              <a:gd name="connsiteY1" fmla="*/ 0 h 1413022"/>
              <a:gd name="connsiteX2" fmla="*/ 2152364 w 2152364"/>
              <a:gd name="connsiteY2" fmla="*/ 1413022 h 1413022"/>
              <a:gd name="connsiteX3" fmla="*/ 0 w 2152364"/>
              <a:gd name="connsiteY3" fmla="*/ 1413022 h 141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364" h="1413022">
                <a:moveTo>
                  <a:pt x="0" y="0"/>
                </a:moveTo>
                <a:lnTo>
                  <a:pt x="2152364" y="0"/>
                </a:lnTo>
                <a:lnTo>
                  <a:pt x="2152364" y="1413022"/>
                </a:lnTo>
                <a:lnTo>
                  <a:pt x="0" y="14130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3" y="1892721"/>
            <a:ext cx="2152364" cy="1413022"/>
          </a:xfrm>
          <a:custGeom>
            <a:avLst/>
            <a:gdLst>
              <a:gd name="connsiteX0" fmla="*/ 0 w 2152364"/>
              <a:gd name="connsiteY0" fmla="*/ 0 h 1413022"/>
              <a:gd name="connsiteX1" fmla="*/ 2152364 w 2152364"/>
              <a:gd name="connsiteY1" fmla="*/ 0 h 1413022"/>
              <a:gd name="connsiteX2" fmla="*/ 2152364 w 2152364"/>
              <a:gd name="connsiteY2" fmla="*/ 1413022 h 1413022"/>
              <a:gd name="connsiteX3" fmla="*/ 0 w 2152364"/>
              <a:gd name="connsiteY3" fmla="*/ 1413022 h 141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364" h="1413022">
                <a:moveTo>
                  <a:pt x="0" y="0"/>
                </a:moveTo>
                <a:lnTo>
                  <a:pt x="2152364" y="0"/>
                </a:lnTo>
                <a:lnTo>
                  <a:pt x="2152364" y="1413022"/>
                </a:lnTo>
                <a:lnTo>
                  <a:pt x="0" y="14130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203407" y="1892721"/>
            <a:ext cx="2152364" cy="1413022"/>
          </a:xfrm>
          <a:custGeom>
            <a:avLst/>
            <a:gdLst>
              <a:gd name="connsiteX0" fmla="*/ 0 w 2152364"/>
              <a:gd name="connsiteY0" fmla="*/ 0 h 1413022"/>
              <a:gd name="connsiteX1" fmla="*/ 2152364 w 2152364"/>
              <a:gd name="connsiteY1" fmla="*/ 0 h 1413022"/>
              <a:gd name="connsiteX2" fmla="*/ 2152364 w 2152364"/>
              <a:gd name="connsiteY2" fmla="*/ 1413022 h 1413022"/>
              <a:gd name="connsiteX3" fmla="*/ 0 w 2152364"/>
              <a:gd name="connsiteY3" fmla="*/ 1413022 h 141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364" h="1413022">
                <a:moveTo>
                  <a:pt x="0" y="0"/>
                </a:moveTo>
                <a:lnTo>
                  <a:pt x="2152364" y="0"/>
                </a:lnTo>
                <a:lnTo>
                  <a:pt x="2152364" y="1413022"/>
                </a:lnTo>
                <a:lnTo>
                  <a:pt x="0" y="14130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692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874712" y="1969676"/>
            <a:ext cx="3213358" cy="1670818"/>
          </a:xfrm>
          <a:custGeom>
            <a:avLst/>
            <a:gdLst>
              <a:gd name="connsiteX0" fmla="*/ 0 w 3213358"/>
              <a:gd name="connsiteY0" fmla="*/ 0 h 1670818"/>
              <a:gd name="connsiteX1" fmla="*/ 3213358 w 3213358"/>
              <a:gd name="connsiteY1" fmla="*/ 0 h 1670818"/>
              <a:gd name="connsiteX2" fmla="*/ 3213358 w 3213358"/>
              <a:gd name="connsiteY2" fmla="*/ 1670818 h 1670818"/>
              <a:gd name="connsiteX3" fmla="*/ 0 w 3213358"/>
              <a:gd name="connsiteY3" fmla="*/ 1670818 h 167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358" h="1670818">
                <a:moveTo>
                  <a:pt x="0" y="0"/>
                </a:moveTo>
                <a:lnTo>
                  <a:pt x="3213358" y="0"/>
                </a:lnTo>
                <a:lnTo>
                  <a:pt x="3213358" y="1670818"/>
                </a:lnTo>
                <a:lnTo>
                  <a:pt x="0" y="1670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489320" y="1969676"/>
            <a:ext cx="3213358" cy="1670818"/>
          </a:xfrm>
          <a:custGeom>
            <a:avLst/>
            <a:gdLst>
              <a:gd name="connsiteX0" fmla="*/ 0 w 3213358"/>
              <a:gd name="connsiteY0" fmla="*/ 0 h 1670818"/>
              <a:gd name="connsiteX1" fmla="*/ 3213358 w 3213358"/>
              <a:gd name="connsiteY1" fmla="*/ 0 h 1670818"/>
              <a:gd name="connsiteX2" fmla="*/ 3213358 w 3213358"/>
              <a:gd name="connsiteY2" fmla="*/ 1670818 h 1670818"/>
              <a:gd name="connsiteX3" fmla="*/ 0 w 3213358"/>
              <a:gd name="connsiteY3" fmla="*/ 1670818 h 167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358" h="1670818">
                <a:moveTo>
                  <a:pt x="0" y="0"/>
                </a:moveTo>
                <a:lnTo>
                  <a:pt x="3213358" y="0"/>
                </a:lnTo>
                <a:lnTo>
                  <a:pt x="3213358" y="1670818"/>
                </a:lnTo>
                <a:lnTo>
                  <a:pt x="0" y="1670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03930" y="1969676"/>
            <a:ext cx="3213358" cy="1670818"/>
          </a:xfrm>
          <a:custGeom>
            <a:avLst/>
            <a:gdLst>
              <a:gd name="connsiteX0" fmla="*/ 0 w 3213358"/>
              <a:gd name="connsiteY0" fmla="*/ 0 h 1670818"/>
              <a:gd name="connsiteX1" fmla="*/ 3213358 w 3213358"/>
              <a:gd name="connsiteY1" fmla="*/ 0 h 1670818"/>
              <a:gd name="connsiteX2" fmla="*/ 3213358 w 3213358"/>
              <a:gd name="connsiteY2" fmla="*/ 1670818 h 1670818"/>
              <a:gd name="connsiteX3" fmla="*/ 0 w 3213358"/>
              <a:gd name="connsiteY3" fmla="*/ 1670818 h 167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358" h="1670818">
                <a:moveTo>
                  <a:pt x="0" y="0"/>
                </a:moveTo>
                <a:lnTo>
                  <a:pt x="3213358" y="0"/>
                </a:lnTo>
                <a:lnTo>
                  <a:pt x="3213358" y="1670818"/>
                </a:lnTo>
                <a:lnTo>
                  <a:pt x="0" y="16708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149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06803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74712" y="1969676"/>
            <a:ext cx="2376191" cy="1645516"/>
          </a:xfrm>
          <a:custGeom>
            <a:avLst/>
            <a:gdLst>
              <a:gd name="connsiteX0" fmla="*/ 0 w 2376191"/>
              <a:gd name="connsiteY0" fmla="*/ 0 h 1645516"/>
              <a:gd name="connsiteX1" fmla="*/ 2376191 w 2376191"/>
              <a:gd name="connsiteY1" fmla="*/ 0 h 1645516"/>
              <a:gd name="connsiteX2" fmla="*/ 2376191 w 2376191"/>
              <a:gd name="connsiteY2" fmla="*/ 1645516 h 1645516"/>
              <a:gd name="connsiteX3" fmla="*/ 0 w 2376191"/>
              <a:gd name="connsiteY3" fmla="*/ 1645516 h 164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191" h="1645516">
                <a:moveTo>
                  <a:pt x="0" y="0"/>
                </a:moveTo>
                <a:lnTo>
                  <a:pt x="2376191" y="0"/>
                </a:lnTo>
                <a:lnTo>
                  <a:pt x="2376191" y="1645516"/>
                </a:lnTo>
                <a:lnTo>
                  <a:pt x="0" y="16455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63507" y="1969676"/>
            <a:ext cx="2376191" cy="1645516"/>
          </a:xfrm>
          <a:custGeom>
            <a:avLst/>
            <a:gdLst>
              <a:gd name="connsiteX0" fmla="*/ 0 w 2376191"/>
              <a:gd name="connsiteY0" fmla="*/ 0 h 1645516"/>
              <a:gd name="connsiteX1" fmla="*/ 2376191 w 2376191"/>
              <a:gd name="connsiteY1" fmla="*/ 0 h 1645516"/>
              <a:gd name="connsiteX2" fmla="*/ 2376191 w 2376191"/>
              <a:gd name="connsiteY2" fmla="*/ 1645516 h 1645516"/>
              <a:gd name="connsiteX3" fmla="*/ 0 w 2376191"/>
              <a:gd name="connsiteY3" fmla="*/ 1645516 h 164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191" h="1645516">
                <a:moveTo>
                  <a:pt x="0" y="0"/>
                </a:moveTo>
                <a:lnTo>
                  <a:pt x="2376191" y="0"/>
                </a:lnTo>
                <a:lnTo>
                  <a:pt x="2376191" y="1645516"/>
                </a:lnTo>
                <a:lnTo>
                  <a:pt x="0" y="16455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52302" y="1969676"/>
            <a:ext cx="2376191" cy="1645516"/>
          </a:xfrm>
          <a:custGeom>
            <a:avLst/>
            <a:gdLst>
              <a:gd name="connsiteX0" fmla="*/ 0 w 2376191"/>
              <a:gd name="connsiteY0" fmla="*/ 0 h 1645516"/>
              <a:gd name="connsiteX1" fmla="*/ 2376191 w 2376191"/>
              <a:gd name="connsiteY1" fmla="*/ 0 h 1645516"/>
              <a:gd name="connsiteX2" fmla="*/ 2376191 w 2376191"/>
              <a:gd name="connsiteY2" fmla="*/ 1645516 h 1645516"/>
              <a:gd name="connsiteX3" fmla="*/ 0 w 2376191"/>
              <a:gd name="connsiteY3" fmla="*/ 1645516 h 164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191" h="1645516">
                <a:moveTo>
                  <a:pt x="0" y="0"/>
                </a:moveTo>
                <a:lnTo>
                  <a:pt x="2376191" y="0"/>
                </a:lnTo>
                <a:lnTo>
                  <a:pt x="2376191" y="1645516"/>
                </a:lnTo>
                <a:lnTo>
                  <a:pt x="0" y="16455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941097" y="1969676"/>
            <a:ext cx="2376191" cy="1645516"/>
          </a:xfrm>
          <a:custGeom>
            <a:avLst/>
            <a:gdLst>
              <a:gd name="connsiteX0" fmla="*/ 0 w 2376191"/>
              <a:gd name="connsiteY0" fmla="*/ 0 h 1645516"/>
              <a:gd name="connsiteX1" fmla="*/ 2376191 w 2376191"/>
              <a:gd name="connsiteY1" fmla="*/ 0 h 1645516"/>
              <a:gd name="connsiteX2" fmla="*/ 2376191 w 2376191"/>
              <a:gd name="connsiteY2" fmla="*/ 1645516 h 1645516"/>
              <a:gd name="connsiteX3" fmla="*/ 0 w 2376191"/>
              <a:gd name="connsiteY3" fmla="*/ 1645516 h 164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191" h="1645516">
                <a:moveTo>
                  <a:pt x="0" y="0"/>
                </a:moveTo>
                <a:lnTo>
                  <a:pt x="2376191" y="0"/>
                </a:lnTo>
                <a:lnTo>
                  <a:pt x="2376191" y="1645516"/>
                </a:lnTo>
                <a:lnTo>
                  <a:pt x="0" y="16455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03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72258" y="2832470"/>
            <a:ext cx="1181100" cy="1181100"/>
          </a:xfrm>
          <a:custGeom>
            <a:avLst/>
            <a:gdLst>
              <a:gd name="connsiteX0" fmla="*/ 590550 w 1181100"/>
              <a:gd name="connsiteY0" fmla="*/ 0 h 1181100"/>
              <a:gd name="connsiteX1" fmla="*/ 1181100 w 1181100"/>
              <a:gd name="connsiteY1" fmla="*/ 590550 h 1181100"/>
              <a:gd name="connsiteX2" fmla="*/ 590550 w 1181100"/>
              <a:gd name="connsiteY2" fmla="*/ 1181100 h 1181100"/>
              <a:gd name="connsiteX3" fmla="*/ 0 w 1181100"/>
              <a:gd name="connsiteY3" fmla="*/ 590550 h 1181100"/>
              <a:gd name="connsiteX4" fmla="*/ 590550 w 1181100"/>
              <a:gd name="connsiteY4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590550" y="0"/>
                </a:moveTo>
                <a:cubicBezTo>
                  <a:pt x="916702" y="0"/>
                  <a:pt x="1181100" y="264398"/>
                  <a:pt x="1181100" y="590550"/>
                </a:cubicBezTo>
                <a:cubicBezTo>
                  <a:pt x="1181100" y="916702"/>
                  <a:pt x="916702" y="1181100"/>
                  <a:pt x="590550" y="1181100"/>
                </a:cubicBezTo>
                <a:cubicBezTo>
                  <a:pt x="264398" y="1181100"/>
                  <a:pt x="0" y="916702"/>
                  <a:pt x="0" y="590550"/>
                </a:cubicBezTo>
                <a:cubicBezTo>
                  <a:pt x="0" y="264398"/>
                  <a:pt x="264398" y="0"/>
                  <a:pt x="590550" y="0"/>
                </a:cubicBezTo>
                <a:close/>
              </a:path>
            </a:pathLst>
          </a:cu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61053" y="2832470"/>
            <a:ext cx="1181100" cy="1181100"/>
          </a:xfrm>
          <a:custGeom>
            <a:avLst/>
            <a:gdLst>
              <a:gd name="connsiteX0" fmla="*/ 590550 w 1181100"/>
              <a:gd name="connsiteY0" fmla="*/ 0 h 1181100"/>
              <a:gd name="connsiteX1" fmla="*/ 1181100 w 1181100"/>
              <a:gd name="connsiteY1" fmla="*/ 590550 h 1181100"/>
              <a:gd name="connsiteX2" fmla="*/ 590550 w 1181100"/>
              <a:gd name="connsiteY2" fmla="*/ 1181100 h 1181100"/>
              <a:gd name="connsiteX3" fmla="*/ 0 w 1181100"/>
              <a:gd name="connsiteY3" fmla="*/ 590550 h 1181100"/>
              <a:gd name="connsiteX4" fmla="*/ 590550 w 1181100"/>
              <a:gd name="connsiteY4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590550" y="0"/>
                </a:moveTo>
                <a:cubicBezTo>
                  <a:pt x="916702" y="0"/>
                  <a:pt x="1181100" y="264398"/>
                  <a:pt x="1181100" y="590550"/>
                </a:cubicBezTo>
                <a:cubicBezTo>
                  <a:pt x="1181100" y="916702"/>
                  <a:pt x="916702" y="1181100"/>
                  <a:pt x="590550" y="1181100"/>
                </a:cubicBezTo>
                <a:cubicBezTo>
                  <a:pt x="264398" y="1181100"/>
                  <a:pt x="0" y="916702"/>
                  <a:pt x="0" y="590550"/>
                </a:cubicBezTo>
                <a:cubicBezTo>
                  <a:pt x="0" y="264398"/>
                  <a:pt x="264398" y="0"/>
                  <a:pt x="590550" y="0"/>
                </a:cubicBezTo>
                <a:close/>
              </a:path>
            </a:pathLst>
          </a:cu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89294" y="2586192"/>
            <a:ext cx="1502206" cy="1502206"/>
          </a:xfrm>
          <a:custGeom>
            <a:avLst/>
            <a:gdLst>
              <a:gd name="connsiteX0" fmla="*/ 751103 w 1502206"/>
              <a:gd name="connsiteY0" fmla="*/ 0 h 1502206"/>
              <a:gd name="connsiteX1" fmla="*/ 1502206 w 1502206"/>
              <a:gd name="connsiteY1" fmla="*/ 751103 h 1502206"/>
              <a:gd name="connsiteX2" fmla="*/ 751103 w 1502206"/>
              <a:gd name="connsiteY2" fmla="*/ 1502206 h 1502206"/>
              <a:gd name="connsiteX3" fmla="*/ 0 w 1502206"/>
              <a:gd name="connsiteY3" fmla="*/ 751103 h 1502206"/>
              <a:gd name="connsiteX4" fmla="*/ 751103 w 1502206"/>
              <a:gd name="connsiteY4" fmla="*/ 0 h 15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2206" h="1502206">
                <a:moveTo>
                  <a:pt x="751103" y="0"/>
                </a:moveTo>
                <a:cubicBezTo>
                  <a:pt x="1165926" y="0"/>
                  <a:pt x="1502206" y="336280"/>
                  <a:pt x="1502206" y="751103"/>
                </a:cubicBezTo>
                <a:cubicBezTo>
                  <a:pt x="1502206" y="1165926"/>
                  <a:pt x="1165926" y="1502206"/>
                  <a:pt x="751103" y="1502206"/>
                </a:cubicBezTo>
                <a:cubicBezTo>
                  <a:pt x="336280" y="1502206"/>
                  <a:pt x="0" y="1165926"/>
                  <a:pt x="0" y="751103"/>
                </a:cubicBezTo>
                <a:cubicBezTo>
                  <a:pt x="0" y="336280"/>
                  <a:pt x="336280" y="0"/>
                  <a:pt x="751103" y="0"/>
                </a:cubicBezTo>
                <a:close/>
              </a:path>
            </a:pathLst>
          </a:cu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538642" y="2832470"/>
            <a:ext cx="1181100" cy="1181100"/>
          </a:xfrm>
          <a:custGeom>
            <a:avLst/>
            <a:gdLst>
              <a:gd name="connsiteX0" fmla="*/ 590550 w 1181100"/>
              <a:gd name="connsiteY0" fmla="*/ 0 h 1181100"/>
              <a:gd name="connsiteX1" fmla="*/ 1181100 w 1181100"/>
              <a:gd name="connsiteY1" fmla="*/ 590550 h 1181100"/>
              <a:gd name="connsiteX2" fmla="*/ 590550 w 1181100"/>
              <a:gd name="connsiteY2" fmla="*/ 1181100 h 1181100"/>
              <a:gd name="connsiteX3" fmla="*/ 0 w 1181100"/>
              <a:gd name="connsiteY3" fmla="*/ 590550 h 1181100"/>
              <a:gd name="connsiteX4" fmla="*/ 590550 w 1181100"/>
              <a:gd name="connsiteY4" fmla="*/ 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590550" y="0"/>
                </a:moveTo>
                <a:cubicBezTo>
                  <a:pt x="916702" y="0"/>
                  <a:pt x="1181100" y="264398"/>
                  <a:pt x="1181100" y="590550"/>
                </a:cubicBezTo>
                <a:cubicBezTo>
                  <a:pt x="1181100" y="916702"/>
                  <a:pt x="916702" y="1181100"/>
                  <a:pt x="590550" y="1181100"/>
                </a:cubicBezTo>
                <a:cubicBezTo>
                  <a:pt x="264398" y="1181100"/>
                  <a:pt x="0" y="916702"/>
                  <a:pt x="0" y="590550"/>
                </a:cubicBezTo>
                <a:cubicBezTo>
                  <a:pt x="0" y="264398"/>
                  <a:pt x="264398" y="0"/>
                  <a:pt x="590550" y="0"/>
                </a:cubicBezTo>
                <a:close/>
              </a:path>
            </a:pathLst>
          </a:custGeom>
          <a:noFill/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696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2815071" y="1929097"/>
            <a:ext cx="2396160" cy="2396160"/>
          </a:xfrm>
          <a:custGeom>
            <a:avLst/>
            <a:gdLst>
              <a:gd name="connsiteX0" fmla="*/ 1198080 w 2396160"/>
              <a:gd name="connsiteY0" fmla="*/ 0 h 2396160"/>
              <a:gd name="connsiteX1" fmla="*/ 2396160 w 2396160"/>
              <a:gd name="connsiteY1" fmla="*/ 1198080 h 2396160"/>
              <a:gd name="connsiteX2" fmla="*/ 1198080 w 2396160"/>
              <a:gd name="connsiteY2" fmla="*/ 2396160 h 2396160"/>
              <a:gd name="connsiteX3" fmla="*/ 0 w 2396160"/>
              <a:gd name="connsiteY3" fmla="*/ 1198080 h 2396160"/>
              <a:gd name="connsiteX4" fmla="*/ 1198080 w 2396160"/>
              <a:gd name="connsiteY4" fmla="*/ 0 h 239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6160" h="2396160">
                <a:moveTo>
                  <a:pt x="1198080" y="0"/>
                </a:moveTo>
                <a:cubicBezTo>
                  <a:pt x="1859761" y="0"/>
                  <a:pt x="2396160" y="536399"/>
                  <a:pt x="2396160" y="1198080"/>
                </a:cubicBezTo>
                <a:cubicBezTo>
                  <a:pt x="2396160" y="1859761"/>
                  <a:pt x="1859761" y="2396160"/>
                  <a:pt x="1198080" y="2396160"/>
                </a:cubicBezTo>
                <a:cubicBezTo>
                  <a:pt x="536399" y="2396160"/>
                  <a:pt x="0" y="1859761"/>
                  <a:pt x="0" y="1198080"/>
                </a:cubicBezTo>
                <a:cubicBezTo>
                  <a:pt x="0" y="536399"/>
                  <a:pt x="536399" y="0"/>
                  <a:pt x="1198080" y="0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7009797" y="1929097"/>
            <a:ext cx="2396160" cy="2396160"/>
          </a:xfrm>
          <a:custGeom>
            <a:avLst/>
            <a:gdLst>
              <a:gd name="connsiteX0" fmla="*/ 1198080 w 2396160"/>
              <a:gd name="connsiteY0" fmla="*/ 0 h 2396160"/>
              <a:gd name="connsiteX1" fmla="*/ 2396160 w 2396160"/>
              <a:gd name="connsiteY1" fmla="*/ 1198080 h 2396160"/>
              <a:gd name="connsiteX2" fmla="*/ 1198080 w 2396160"/>
              <a:gd name="connsiteY2" fmla="*/ 2396160 h 2396160"/>
              <a:gd name="connsiteX3" fmla="*/ 0 w 2396160"/>
              <a:gd name="connsiteY3" fmla="*/ 1198080 h 2396160"/>
              <a:gd name="connsiteX4" fmla="*/ 1198080 w 2396160"/>
              <a:gd name="connsiteY4" fmla="*/ 0 h 239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6160" h="2396160">
                <a:moveTo>
                  <a:pt x="1198080" y="0"/>
                </a:moveTo>
                <a:cubicBezTo>
                  <a:pt x="1859761" y="0"/>
                  <a:pt x="2396160" y="536399"/>
                  <a:pt x="2396160" y="1198080"/>
                </a:cubicBezTo>
                <a:cubicBezTo>
                  <a:pt x="2396160" y="1859761"/>
                  <a:pt x="1859761" y="2396160"/>
                  <a:pt x="1198080" y="2396160"/>
                </a:cubicBezTo>
                <a:cubicBezTo>
                  <a:pt x="536399" y="2396160"/>
                  <a:pt x="0" y="1859761"/>
                  <a:pt x="0" y="1198080"/>
                </a:cubicBezTo>
                <a:cubicBezTo>
                  <a:pt x="0" y="536399"/>
                  <a:pt x="536399" y="0"/>
                  <a:pt x="1198080" y="0"/>
                </a:cubicBezTo>
                <a:close/>
              </a:path>
            </a:pathLst>
          </a:cu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11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657282" y="2365800"/>
            <a:ext cx="1860597" cy="3111687"/>
          </a:xfrm>
          <a:custGeom>
            <a:avLst/>
            <a:gdLst>
              <a:gd name="connsiteX0" fmla="*/ 0 w 1860597"/>
              <a:gd name="connsiteY0" fmla="*/ 0 h 3111687"/>
              <a:gd name="connsiteX1" fmla="*/ 1860597 w 1860597"/>
              <a:gd name="connsiteY1" fmla="*/ 0 h 3111687"/>
              <a:gd name="connsiteX2" fmla="*/ 1860597 w 1860597"/>
              <a:gd name="connsiteY2" fmla="*/ 3111687 h 3111687"/>
              <a:gd name="connsiteX3" fmla="*/ 0 w 1860597"/>
              <a:gd name="connsiteY3" fmla="*/ 3111687 h 311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0597" h="3111687">
                <a:moveTo>
                  <a:pt x="0" y="0"/>
                </a:moveTo>
                <a:lnTo>
                  <a:pt x="1860597" y="0"/>
                </a:lnTo>
                <a:lnTo>
                  <a:pt x="1860597" y="3111687"/>
                </a:lnTo>
                <a:lnTo>
                  <a:pt x="0" y="31116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801015" y="2360448"/>
            <a:ext cx="1722933" cy="3078385"/>
          </a:xfrm>
          <a:custGeom>
            <a:avLst/>
            <a:gdLst>
              <a:gd name="connsiteX0" fmla="*/ 0 w 1722933"/>
              <a:gd name="connsiteY0" fmla="*/ 0 h 3078385"/>
              <a:gd name="connsiteX1" fmla="*/ 1722933 w 1722933"/>
              <a:gd name="connsiteY1" fmla="*/ 0 h 3078385"/>
              <a:gd name="connsiteX2" fmla="*/ 1722933 w 1722933"/>
              <a:gd name="connsiteY2" fmla="*/ 3078385 h 3078385"/>
              <a:gd name="connsiteX3" fmla="*/ 0 w 1722933"/>
              <a:gd name="connsiteY3" fmla="*/ 3078385 h 307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2933" h="3078385">
                <a:moveTo>
                  <a:pt x="0" y="0"/>
                </a:moveTo>
                <a:lnTo>
                  <a:pt x="1722933" y="0"/>
                </a:lnTo>
                <a:lnTo>
                  <a:pt x="1722933" y="3078385"/>
                </a:lnTo>
                <a:lnTo>
                  <a:pt x="0" y="307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5680102" y="2360448"/>
            <a:ext cx="1722933" cy="3078385"/>
          </a:xfrm>
          <a:custGeom>
            <a:avLst/>
            <a:gdLst>
              <a:gd name="connsiteX0" fmla="*/ 0 w 1722933"/>
              <a:gd name="connsiteY0" fmla="*/ 0 h 3078385"/>
              <a:gd name="connsiteX1" fmla="*/ 1722933 w 1722933"/>
              <a:gd name="connsiteY1" fmla="*/ 0 h 3078385"/>
              <a:gd name="connsiteX2" fmla="*/ 1722933 w 1722933"/>
              <a:gd name="connsiteY2" fmla="*/ 3078385 h 3078385"/>
              <a:gd name="connsiteX3" fmla="*/ 0 w 1722933"/>
              <a:gd name="connsiteY3" fmla="*/ 3078385 h 307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2933" h="3078385">
                <a:moveTo>
                  <a:pt x="0" y="0"/>
                </a:moveTo>
                <a:lnTo>
                  <a:pt x="1722933" y="0"/>
                </a:lnTo>
                <a:lnTo>
                  <a:pt x="1722933" y="3078385"/>
                </a:lnTo>
                <a:lnTo>
                  <a:pt x="0" y="30783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83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864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4655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358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9413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E3454C97-AE5F-445B-8C35-8074CCBF73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9178" y="2274888"/>
            <a:ext cx="5747303" cy="1725612"/>
          </a:xfrm>
          <a:custGeom>
            <a:avLst/>
            <a:gdLst>
              <a:gd name="connsiteX0" fmla="*/ 0 w 5747303"/>
              <a:gd name="connsiteY0" fmla="*/ 0 h 1725612"/>
              <a:gd name="connsiteX1" fmla="*/ 5747303 w 5747303"/>
              <a:gd name="connsiteY1" fmla="*/ 0 h 1725612"/>
              <a:gd name="connsiteX2" fmla="*/ 5747303 w 5747303"/>
              <a:gd name="connsiteY2" fmla="*/ 1725612 h 1725612"/>
              <a:gd name="connsiteX3" fmla="*/ 0 w 5747303"/>
              <a:gd name="connsiteY3" fmla="*/ 1725612 h 17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7303" h="1725612">
                <a:moveTo>
                  <a:pt x="0" y="0"/>
                </a:moveTo>
                <a:lnTo>
                  <a:pt x="5747303" y="0"/>
                </a:lnTo>
                <a:lnTo>
                  <a:pt x="5747303" y="1725612"/>
                </a:lnTo>
                <a:lnTo>
                  <a:pt x="0" y="1725612"/>
                </a:lnTo>
                <a:close/>
              </a:path>
            </a:pathLst>
          </a:custGeom>
          <a:noFill/>
          <a:ln w="31750">
            <a:solidFill>
              <a:schemeClr val="bg1"/>
            </a:solidFill>
          </a:ln>
          <a:effectLst>
            <a:outerShdw blurRad="241300" sx="101000" sy="101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/>
                <a:ea typeface="微软雅黑"/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1C5CDA7D-3EFF-4632-8FB1-CD8D71E0C2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39998" y="2274888"/>
            <a:ext cx="2029655" cy="3467100"/>
          </a:xfrm>
          <a:custGeom>
            <a:avLst/>
            <a:gdLst>
              <a:gd name="connsiteX0" fmla="*/ 0 w 2029654"/>
              <a:gd name="connsiteY0" fmla="*/ 0 h 3467100"/>
              <a:gd name="connsiteX1" fmla="*/ 2029654 w 2029654"/>
              <a:gd name="connsiteY1" fmla="*/ 0 h 3467100"/>
              <a:gd name="connsiteX2" fmla="*/ 2029654 w 2029654"/>
              <a:gd name="connsiteY2" fmla="*/ 3467100 h 3467100"/>
              <a:gd name="connsiteX3" fmla="*/ 0 w 2029654"/>
              <a:gd name="connsiteY3" fmla="*/ 346710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654" h="3467100">
                <a:moveTo>
                  <a:pt x="0" y="0"/>
                </a:moveTo>
                <a:lnTo>
                  <a:pt x="2029654" y="0"/>
                </a:lnTo>
                <a:lnTo>
                  <a:pt x="2029654" y="3467100"/>
                </a:lnTo>
                <a:lnTo>
                  <a:pt x="0" y="3467100"/>
                </a:lnTo>
                <a:close/>
              </a:path>
            </a:pathLst>
          </a:custGeom>
          <a:noFill/>
          <a:ln w="31750">
            <a:solidFill>
              <a:schemeClr val="bg1"/>
            </a:solidFill>
          </a:ln>
          <a:effectLst>
            <a:outerShdw blurRad="241300" sx="101000" sy="101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/>
                <a:ea typeface="微软雅黑"/>
              </a:defRPr>
            </a:lvl1pPr>
          </a:lstStyle>
          <a:p>
            <a:pPr marL="0" lvl="0" algn="ctr" defTabSz="457200"/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0F3EB10F-A849-4B43-B59E-DDAECA4C7F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43171" y="2274888"/>
            <a:ext cx="2029655" cy="3467100"/>
          </a:xfrm>
          <a:custGeom>
            <a:avLst/>
            <a:gdLst>
              <a:gd name="connsiteX0" fmla="*/ 0 w 2029654"/>
              <a:gd name="connsiteY0" fmla="*/ 0 h 3467100"/>
              <a:gd name="connsiteX1" fmla="*/ 2029654 w 2029654"/>
              <a:gd name="connsiteY1" fmla="*/ 0 h 3467100"/>
              <a:gd name="connsiteX2" fmla="*/ 2029654 w 2029654"/>
              <a:gd name="connsiteY2" fmla="*/ 3467100 h 3467100"/>
              <a:gd name="connsiteX3" fmla="*/ 0 w 2029654"/>
              <a:gd name="connsiteY3" fmla="*/ 346710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654" h="3467100">
                <a:moveTo>
                  <a:pt x="0" y="0"/>
                </a:moveTo>
                <a:lnTo>
                  <a:pt x="2029654" y="0"/>
                </a:lnTo>
                <a:lnTo>
                  <a:pt x="2029654" y="3467100"/>
                </a:lnTo>
                <a:lnTo>
                  <a:pt x="0" y="3467100"/>
                </a:lnTo>
                <a:close/>
              </a:path>
            </a:pathLst>
          </a:custGeom>
          <a:noFill/>
          <a:ln w="31750">
            <a:solidFill>
              <a:schemeClr val="bg1"/>
            </a:solidFill>
          </a:ln>
          <a:effectLst>
            <a:outerShdw blurRad="241300" sx="101000" sy="101000" algn="ctr" rotWithShape="0">
              <a:schemeClr val="tx1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/>
                <a:ea typeface="微软雅黑"/>
              </a:defRPr>
            </a:lvl1pPr>
          </a:lstStyle>
          <a:p>
            <a:pPr marL="0" lvl="0"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0853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00176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485734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60418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6255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13173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109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64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6977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99240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856300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30509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45830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071881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949278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900814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87571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946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150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56042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99350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89149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70733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339505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392549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705086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05420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05690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0564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26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84862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592717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974139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614992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74744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123727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1" y="1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40968898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93022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7810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9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5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0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>
                  <a:lumMod val="65000"/>
                  <a:alpha val="51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>
                  <a:lumMod val="65000"/>
                  <a:alpha val="51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>
                  <a:lumMod val="65000"/>
                  <a:alpha val="51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>
                  <a:lumMod val="65000"/>
                  <a:alpha val="51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>
                  <a:lumMod val="65000"/>
                  <a:alpha val="51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C1A74CD-1FAF-4C3C-BEBE-B8CF2B753B3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E667C7-D93F-4628-A626-CBEF531AC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4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5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DDEDF"/>
            </a:gs>
            <a:gs pos="0">
              <a:srgbClr val="FFFF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3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985" y="327538"/>
            <a:ext cx="7184030" cy="609866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581268" y="4350016"/>
            <a:ext cx="2311792" cy="393700"/>
          </a:xfrm>
          <a:prstGeom prst="roundRect">
            <a:avLst>
              <a:gd name="adj" fmla="val 39248"/>
            </a:avLst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4538581" y="4351423"/>
            <a:ext cx="244175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By Akkrapol Danklang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773B6-44F6-F824-AABD-5AEC6F5B6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93" r="4960"/>
          <a:stretch/>
        </p:blipFill>
        <p:spPr>
          <a:xfrm>
            <a:off x="3673770" y="2506577"/>
            <a:ext cx="3940918" cy="2187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2397A-DC4F-CE9D-06D5-6214A57A7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3" t="-368" r="68233" b="368"/>
          <a:stretch/>
        </p:blipFill>
        <p:spPr>
          <a:xfrm>
            <a:off x="4794475" y="1310517"/>
            <a:ext cx="1847592" cy="20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1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2850245" y="307555"/>
            <a:ext cx="6558181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schema.graphqls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(Install Fiber)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684819" y="2367417"/>
            <a:ext cx="3529209" cy="2721676"/>
            <a:chOff x="1051174" y="1748034"/>
            <a:chExt cx="9146926" cy="34716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463767" y="2191073"/>
              <a:ext cx="8333603" cy="16519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type Member {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id: ID!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name: String!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position : 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PositionName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!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worker : [List!]!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}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D43529-B31F-ED4B-9AA7-4429CB96BA4F}"/>
              </a:ext>
            </a:extLst>
          </p:cNvPr>
          <p:cNvGrpSpPr/>
          <p:nvPr/>
        </p:nvGrpSpPr>
        <p:grpSpPr>
          <a:xfrm>
            <a:off x="4376395" y="2367417"/>
            <a:ext cx="3529209" cy="2721676"/>
            <a:chOff x="1051174" y="1748034"/>
            <a:chExt cx="9146926" cy="347166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A1B07E4-BBF4-A45E-5D1B-B20E98B9F5F3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14" name="文本框 9">
              <a:extLst>
                <a:ext uri="{FF2B5EF4-FFF2-40B4-BE49-F238E27FC236}">
                  <a16:creationId xmlns:a16="http://schemas.microsoft.com/office/drawing/2014/main" id="{E248C430-CA77-A853-F8AC-46CB48792BD5}"/>
                </a:ext>
              </a:extLst>
            </p:cNvPr>
            <p:cNvSpPr txBox="1"/>
            <p:nvPr/>
          </p:nvSpPr>
          <p:spPr>
            <a:xfrm>
              <a:off x="1463767" y="2191074"/>
              <a:ext cx="8333603" cy="22377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enum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PositionName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{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President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VicePresident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Treasurer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Secretary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}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1B9915-9FA5-8724-CDB1-C3F6EBD64E99}"/>
              </a:ext>
            </a:extLst>
          </p:cNvPr>
          <p:cNvGrpSpPr/>
          <p:nvPr/>
        </p:nvGrpSpPr>
        <p:grpSpPr>
          <a:xfrm>
            <a:off x="8097952" y="2367417"/>
            <a:ext cx="3529209" cy="2721676"/>
            <a:chOff x="1051174" y="1748034"/>
            <a:chExt cx="9146926" cy="347166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BE4C54-0615-30E0-BCC2-11EB78252E6D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98DA8319-9326-8EF1-8023-57B9533276AC}"/>
                </a:ext>
              </a:extLst>
            </p:cNvPr>
            <p:cNvSpPr txBox="1"/>
            <p:nvPr/>
          </p:nvSpPr>
          <p:spPr>
            <a:xfrm>
              <a:off x="1463767" y="2191074"/>
              <a:ext cx="8333603" cy="1531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type List {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name: String!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point : Int!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}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B5A92A-3919-C051-7105-97AB9FB67272}"/>
              </a:ext>
            </a:extLst>
          </p:cNvPr>
          <p:cNvSpPr/>
          <p:nvPr/>
        </p:nvSpPr>
        <p:spPr>
          <a:xfrm>
            <a:off x="3957464" y="5417404"/>
            <a:ext cx="4483101" cy="543707"/>
          </a:xfrm>
          <a:prstGeom prst="roundRect">
            <a:avLst>
              <a:gd name="adj" fmla="val 3778"/>
            </a:avLst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cs typeface="+mn-ea"/>
            </a:endParaRP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61134763-034A-7BA7-71C0-9EAA7B3ED65C}"/>
              </a:ext>
            </a:extLst>
          </p:cNvPr>
          <p:cNvSpPr txBox="1"/>
          <p:nvPr/>
        </p:nvSpPr>
        <p:spPr>
          <a:xfrm>
            <a:off x="4167013" y="5489202"/>
            <a:ext cx="406400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th-TH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มีความหมายว่า 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Null</a:t>
            </a:r>
          </a:p>
        </p:txBody>
      </p:sp>
    </p:spTree>
    <p:extLst>
      <p:ext uri="{BB962C8B-B14F-4D97-AF65-F5344CB8AC3E}">
        <p14:creationId xmlns:p14="http://schemas.microsoft.com/office/powerpoint/2010/main" val="1753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Main.go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(Create Model)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2124776"/>
            <a:chOff x="1051174" y="1748034"/>
            <a:chExt cx="9146926" cy="2124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212477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34297" y="2140409"/>
              <a:ext cx="83336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/internal/imports@v0.17.42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/codegen@v0.17.42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github.com/99designs/gqlgen@v0.17.42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run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generate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9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Create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(Call Handler Mock Data)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071879-6B94-5D35-48B3-FD924CF87658}"/>
              </a:ext>
            </a:extLst>
          </p:cNvPr>
          <p:cNvGrpSpPr/>
          <p:nvPr/>
        </p:nvGrpSpPr>
        <p:grpSpPr>
          <a:xfrm>
            <a:off x="1200150" y="2582697"/>
            <a:ext cx="9791700" cy="4037179"/>
            <a:chOff x="1051174" y="623613"/>
            <a:chExt cx="9146926" cy="513915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E7DB54F-43E1-D174-5091-2F12B40BA905}"/>
                </a:ext>
              </a:extLst>
            </p:cNvPr>
            <p:cNvSpPr/>
            <p:nvPr/>
          </p:nvSpPr>
          <p:spPr>
            <a:xfrm>
              <a:off x="1051174" y="623613"/>
              <a:ext cx="9146926" cy="5139159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4" name="文本框 9">
              <a:extLst>
                <a:ext uri="{FF2B5EF4-FFF2-40B4-BE49-F238E27FC236}">
                  <a16:creationId xmlns:a16="http://schemas.microsoft.com/office/drawing/2014/main" id="{C81EEDAD-E037-EC74-F808-9A155FD13ADC}"/>
                </a:ext>
              </a:extLst>
            </p:cNvPr>
            <p:cNvSpPr txBox="1"/>
            <p:nvPr/>
          </p:nvSpPr>
          <p:spPr>
            <a:xfrm>
              <a:off x="1225543" y="770362"/>
              <a:ext cx="8333603" cy="48189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var member = []*</a:t>
              </a:r>
              <a:r>
                <a:rPr lang="en-US" sz="1000" dirty="0" err="1">
                  <a:solidFill>
                    <a:srgbClr val="D4D4D4"/>
                  </a:solidFill>
                  <a:effectLst/>
                </a:rPr>
                <a:t>model.Member</a:t>
              </a:r>
              <a:r>
                <a:rPr lang="en-US" sz="1000" dirty="0">
                  <a:solidFill>
                    <a:srgbClr val="D4D4D4"/>
                  </a:solidFill>
                  <a:effectLst/>
                </a:rPr>
                <a:t>{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{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ID:       "1",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Name:     "member001",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Position: </a:t>
              </a:r>
              <a:r>
                <a:rPr lang="en-US" sz="1000" dirty="0" err="1">
                  <a:solidFill>
                    <a:srgbClr val="D4D4D4"/>
                  </a:solidFill>
                  <a:effectLst/>
                </a:rPr>
                <a:t>model.AllPositionName</a:t>
              </a:r>
              <a:r>
                <a:rPr lang="en-US" sz="1000" dirty="0">
                  <a:solidFill>
                    <a:srgbClr val="D4D4D4"/>
                  </a:solidFill>
                  <a:effectLst/>
                </a:rPr>
                <a:t>[0],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Worker: []*</a:t>
              </a:r>
              <a:r>
                <a:rPr lang="en-US" sz="1000" dirty="0" err="1">
                  <a:solidFill>
                    <a:srgbClr val="D4D4D4"/>
                  </a:solidFill>
                  <a:effectLst/>
                </a:rPr>
                <a:t>model.List</a:t>
              </a:r>
              <a:r>
                <a:rPr lang="en-US" sz="1000" dirty="0">
                  <a:solidFill>
                    <a:srgbClr val="D4D4D4"/>
                  </a:solidFill>
                  <a:effectLst/>
                </a:rPr>
                <a:t>{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    {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        Name:  "view",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        Point: 10,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    },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},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},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{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ID:       "2",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Name:     "member002",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Position: </a:t>
              </a:r>
              <a:r>
                <a:rPr lang="en-US" sz="1000" dirty="0" err="1">
                  <a:solidFill>
                    <a:srgbClr val="D4D4D4"/>
                  </a:solidFill>
                  <a:effectLst/>
                </a:rPr>
                <a:t>model.AllPositionName</a:t>
              </a:r>
              <a:r>
                <a:rPr lang="en-US" sz="1000" dirty="0">
                  <a:solidFill>
                    <a:srgbClr val="D4D4D4"/>
                  </a:solidFill>
                  <a:effectLst/>
                </a:rPr>
                <a:t>[1],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Worker: []*</a:t>
              </a:r>
              <a:r>
                <a:rPr lang="en-US" sz="1000" dirty="0" err="1">
                  <a:solidFill>
                    <a:srgbClr val="D4D4D4"/>
                  </a:solidFill>
                  <a:effectLst/>
                </a:rPr>
                <a:t>model.List</a:t>
              </a:r>
              <a:r>
                <a:rPr lang="en-US" sz="1000" dirty="0">
                  <a:solidFill>
                    <a:srgbClr val="D4D4D4"/>
                  </a:solidFill>
                  <a:effectLst/>
                </a:rPr>
                <a:t>{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    {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        Name:  "edit",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        Point: 5,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    },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    },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    },</a:t>
              </a:r>
            </a:p>
            <a:p>
              <a:pPr marL="0" indent="0" algn="l">
                <a:buNone/>
              </a:pPr>
              <a:r>
                <a:rPr lang="en-US" sz="1000" dirty="0">
                  <a:solidFill>
                    <a:srgbClr val="D4D4D4"/>
                  </a:solidFill>
                  <a:effectLst/>
                </a:rPr>
                <a:t>}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57953F-D920-5B01-AFF2-260EA1B45E93}"/>
              </a:ext>
            </a:extLst>
          </p:cNvPr>
          <p:cNvGrpSpPr/>
          <p:nvPr/>
        </p:nvGrpSpPr>
        <p:grpSpPr>
          <a:xfrm>
            <a:off x="1200149" y="1805084"/>
            <a:ext cx="9791700" cy="707773"/>
            <a:chOff x="1200150" y="2091624"/>
            <a:chExt cx="9791700" cy="7077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3115BB-4DAD-C54A-293F-D8B719582406}"/>
                </a:ext>
              </a:extLst>
            </p:cNvPr>
            <p:cNvGrpSpPr/>
            <p:nvPr/>
          </p:nvGrpSpPr>
          <p:grpSpPr>
            <a:xfrm>
              <a:off x="1200150" y="2091624"/>
              <a:ext cx="9791700" cy="707773"/>
              <a:chOff x="1057106" y="1748034"/>
              <a:chExt cx="9146926" cy="1693862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210D4D61-FCC3-331C-9BBC-C6BC072DE83F}"/>
                  </a:ext>
                </a:extLst>
              </p:cNvPr>
              <p:cNvSpPr/>
              <p:nvPr/>
            </p:nvSpPr>
            <p:spPr>
              <a:xfrm>
                <a:off x="1057106" y="1748034"/>
                <a:ext cx="9146926" cy="1693862"/>
              </a:xfrm>
              <a:prstGeom prst="roundRect">
                <a:avLst>
                  <a:gd name="adj" fmla="val 10623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11" name="文本框 9">
                <a:extLst>
                  <a:ext uri="{FF2B5EF4-FFF2-40B4-BE49-F238E27FC236}">
                    <a16:creationId xmlns:a16="http://schemas.microsoft.com/office/drawing/2014/main" id="{FB22932F-1ECC-2835-E779-D818D30F1ABB}"/>
                  </a:ext>
                </a:extLst>
              </p:cNvPr>
              <p:cNvSpPr txBox="1"/>
              <p:nvPr/>
            </p:nvSpPr>
            <p:spPr>
              <a:xfrm>
                <a:off x="1463767" y="2191073"/>
                <a:ext cx="8333603" cy="88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sz="1800" dirty="0">
                    <a:solidFill>
                      <a:schemeClr val="bg1"/>
                    </a:solidFill>
                  </a:rPr>
                  <a:t>Handlers/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mockData.go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F82F190-8F13-FA1F-FA86-063FAB319BA5}"/>
                </a:ext>
              </a:extLst>
            </p:cNvPr>
            <p:cNvSpPr/>
            <p:nvPr/>
          </p:nvSpPr>
          <p:spPr>
            <a:xfrm rot="5400000">
              <a:off x="1366666" y="2334928"/>
              <a:ext cx="292100" cy="2518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7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Create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(Install Fiber)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193800" y="2582697"/>
            <a:ext cx="9791700" cy="1450621"/>
            <a:chOff x="1051174" y="1748034"/>
            <a:chExt cx="9146926" cy="34716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463767" y="2191073"/>
              <a:ext cx="8333603" cy="22097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r>
                <a:rPr lang="en-US" sz="18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GetMember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() []*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model.Member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member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}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16FA3A-44CC-DC4B-D4DE-EF8407283935}"/>
              </a:ext>
            </a:extLst>
          </p:cNvPr>
          <p:cNvGrpSpPr/>
          <p:nvPr/>
        </p:nvGrpSpPr>
        <p:grpSpPr>
          <a:xfrm>
            <a:off x="1200149" y="1805084"/>
            <a:ext cx="9791700" cy="707773"/>
            <a:chOff x="1200150" y="2091624"/>
            <a:chExt cx="9791700" cy="7077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B93DDF-7F4D-BFD0-D8C2-3B5F704DA4BB}"/>
                </a:ext>
              </a:extLst>
            </p:cNvPr>
            <p:cNvGrpSpPr/>
            <p:nvPr/>
          </p:nvGrpSpPr>
          <p:grpSpPr>
            <a:xfrm>
              <a:off x="1200150" y="2091624"/>
              <a:ext cx="9791700" cy="707773"/>
              <a:chOff x="1057106" y="1748034"/>
              <a:chExt cx="9146926" cy="169386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562A460-E635-77DE-A63F-158E8AE2F0E2}"/>
                  </a:ext>
                </a:extLst>
              </p:cNvPr>
              <p:cNvSpPr/>
              <p:nvPr/>
            </p:nvSpPr>
            <p:spPr>
              <a:xfrm>
                <a:off x="1057106" y="1748034"/>
                <a:ext cx="9146926" cy="1693862"/>
              </a:xfrm>
              <a:prstGeom prst="roundRect">
                <a:avLst>
                  <a:gd name="adj" fmla="val 10623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16" name="文本框 9">
                <a:extLst>
                  <a:ext uri="{FF2B5EF4-FFF2-40B4-BE49-F238E27FC236}">
                    <a16:creationId xmlns:a16="http://schemas.microsoft.com/office/drawing/2014/main" id="{63824C4B-A9BA-688D-DCCE-8A972E7E2CA7}"/>
                  </a:ext>
                </a:extLst>
              </p:cNvPr>
              <p:cNvSpPr txBox="1"/>
              <p:nvPr/>
            </p:nvSpPr>
            <p:spPr>
              <a:xfrm>
                <a:off x="1463767" y="2191073"/>
                <a:ext cx="8333603" cy="88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sz="1800" dirty="0">
                    <a:solidFill>
                      <a:schemeClr val="bg1"/>
                    </a:solidFill>
                  </a:rPr>
                  <a:t>Handlers/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getHandler.go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1000ED7-D82D-6FFA-4FE5-B4CFC34435A8}"/>
                </a:ext>
              </a:extLst>
            </p:cNvPr>
            <p:cNvSpPr/>
            <p:nvPr/>
          </p:nvSpPr>
          <p:spPr>
            <a:xfrm rot="5400000">
              <a:off x="1366666" y="2334928"/>
              <a:ext cx="292100" cy="2518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81B856-560D-6670-5000-D8490320C0DF}"/>
              </a:ext>
            </a:extLst>
          </p:cNvPr>
          <p:cNvGrpSpPr/>
          <p:nvPr/>
        </p:nvGrpSpPr>
        <p:grpSpPr>
          <a:xfrm>
            <a:off x="1193800" y="4763891"/>
            <a:ext cx="9791700" cy="1450621"/>
            <a:chOff x="1051174" y="1748034"/>
            <a:chExt cx="9146926" cy="347166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64EB13C-D55F-3127-604E-42C105126362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9" name="文本框 9">
              <a:extLst>
                <a:ext uri="{FF2B5EF4-FFF2-40B4-BE49-F238E27FC236}">
                  <a16:creationId xmlns:a16="http://schemas.microsoft.com/office/drawing/2014/main" id="{474D640E-8778-A5A5-07F0-BA282C9891EE}"/>
                </a:ext>
              </a:extLst>
            </p:cNvPr>
            <p:cNvSpPr txBox="1"/>
            <p:nvPr/>
          </p:nvSpPr>
          <p:spPr>
            <a:xfrm>
              <a:off x="1463767" y="2191073"/>
              <a:ext cx="8333603" cy="22097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type Query {</a:t>
              </a:r>
            </a:p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  </a:t>
              </a:r>
              <a:r>
                <a:rPr lang="en-US" sz="1800" dirty="0" err="1">
                  <a:solidFill>
                    <a:srgbClr val="569CD6"/>
                  </a:solidFill>
                </a:rPr>
                <a:t>getMember</a:t>
              </a:r>
              <a:r>
                <a:rPr lang="en-US" sz="1800" dirty="0">
                  <a:solidFill>
                    <a:srgbClr val="569CD6"/>
                  </a:solidFill>
                </a:rPr>
                <a:t> : [Member!]!</a:t>
              </a:r>
            </a:p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}</a:t>
              </a:r>
              <a:endParaRPr lang="en-US" sz="1800" dirty="0">
                <a:solidFill>
                  <a:srgbClr val="D4D4D4"/>
                </a:solidFill>
              </a:endParaRPr>
            </a:p>
          </p:txBody>
        </p:sp>
      </p:grpSp>
      <p:sp>
        <p:nvSpPr>
          <p:cNvPr id="20" name="文本框 9">
            <a:extLst>
              <a:ext uri="{FF2B5EF4-FFF2-40B4-BE49-F238E27FC236}">
                <a16:creationId xmlns:a16="http://schemas.microsoft.com/office/drawing/2014/main" id="{3C43CCF7-97E2-2AE0-45D4-5CAAAD3CFFFE}"/>
              </a:ext>
            </a:extLst>
          </p:cNvPr>
          <p:cNvSpPr txBox="1"/>
          <p:nvPr/>
        </p:nvSpPr>
        <p:spPr>
          <a:xfrm>
            <a:off x="1206500" y="4271220"/>
            <a:ext cx="97917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schema.graphqls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(Create QUERY HANDLER) </a:t>
            </a:r>
          </a:p>
        </p:txBody>
      </p:sp>
    </p:spTree>
    <p:extLst>
      <p:ext uri="{BB962C8B-B14F-4D97-AF65-F5344CB8AC3E}">
        <p14:creationId xmlns:p14="http://schemas.microsoft.com/office/powerpoint/2010/main" val="27668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122611" y="497129"/>
            <a:ext cx="601345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member.resolvers.go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B4F73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(Create QUERY HANDLER)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233486" y="2220747"/>
            <a:ext cx="9791700" cy="1450621"/>
            <a:chOff x="1051174" y="1748034"/>
            <a:chExt cx="9146926" cy="34716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463767" y="2885851"/>
              <a:ext cx="8333603" cy="8838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r>
                <a:rPr lang="en-US" sz="1800" dirty="0">
                  <a:solidFill>
                    <a:srgbClr val="DCDCAA"/>
                  </a:solidFill>
                  <a:effectLst/>
                </a:rPr>
                <a:t>panic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fmt.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Errorf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800" dirty="0">
                  <a:solidFill>
                    <a:srgbClr val="CE9178"/>
                  </a:solidFill>
                  <a:effectLst/>
                </a:rPr>
                <a:t>"not implemented: </a:t>
              </a:r>
              <a:r>
                <a:rPr lang="en-US" sz="1800" dirty="0" err="1">
                  <a:solidFill>
                    <a:srgbClr val="CE9178"/>
                  </a:solidFill>
                  <a:effectLst/>
                </a:rPr>
                <a:t>GetMember</a:t>
              </a:r>
              <a:r>
                <a:rPr lang="en-US" sz="1800" dirty="0">
                  <a:solidFill>
                    <a:srgbClr val="CE9178"/>
                  </a:solidFill>
                  <a:effectLst/>
                </a:rPr>
                <a:t> - </a:t>
              </a:r>
              <a:r>
                <a:rPr lang="en-US" sz="1800" dirty="0" err="1">
                  <a:solidFill>
                    <a:srgbClr val="CE9178"/>
                  </a:solidFill>
                  <a:effectLst/>
                </a:rPr>
                <a:t>getMember</a:t>
              </a:r>
              <a:r>
                <a:rPr lang="en-US" sz="1800" dirty="0">
                  <a:solidFill>
                    <a:srgbClr val="CE9178"/>
                  </a:solidFill>
                  <a:effectLst/>
                </a:rPr>
                <a:t>"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058CD-09B1-CB24-A9BF-15E3A2D26B86}"/>
              </a:ext>
            </a:extLst>
          </p:cNvPr>
          <p:cNvGrpSpPr/>
          <p:nvPr/>
        </p:nvGrpSpPr>
        <p:grpSpPr>
          <a:xfrm>
            <a:off x="1233486" y="3769320"/>
            <a:ext cx="9791700" cy="707773"/>
            <a:chOff x="1200150" y="2091624"/>
            <a:chExt cx="9791700" cy="70777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F5488E-995C-09EA-B265-009AEDADA23D}"/>
                </a:ext>
              </a:extLst>
            </p:cNvPr>
            <p:cNvGrpSpPr/>
            <p:nvPr/>
          </p:nvGrpSpPr>
          <p:grpSpPr>
            <a:xfrm>
              <a:off x="1200150" y="2091624"/>
              <a:ext cx="9791700" cy="707773"/>
              <a:chOff x="1057106" y="1748034"/>
              <a:chExt cx="9146926" cy="1693862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6134C27B-B27B-D988-DE3D-3C01351D7311}"/>
                  </a:ext>
                </a:extLst>
              </p:cNvPr>
              <p:cNvSpPr/>
              <p:nvPr/>
            </p:nvSpPr>
            <p:spPr>
              <a:xfrm>
                <a:off x="1057106" y="1748034"/>
                <a:ext cx="9146926" cy="1693862"/>
              </a:xfrm>
              <a:prstGeom prst="roundRect">
                <a:avLst>
                  <a:gd name="adj" fmla="val 10623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22" name="文本框 9">
                <a:extLst>
                  <a:ext uri="{FF2B5EF4-FFF2-40B4-BE49-F238E27FC236}">
                    <a16:creationId xmlns:a16="http://schemas.microsoft.com/office/drawing/2014/main" id="{E19AE572-AD64-5232-4503-6096F4373A5F}"/>
                  </a:ext>
                </a:extLst>
              </p:cNvPr>
              <p:cNvSpPr txBox="1"/>
              <p:nvPr/>
            </p:nvSpPr>
            <p:spPr>
              <a:xfrm>
                <a:off x="1463767" y="2191073"/>
                <a:ext cx="8333603" cy="88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sz="1800" dirty="0">
                    <a:solidFill>
                      <a:srgbClr val="C586C0"/>
                    </a:solidFill>
                    <a:effectLst/>
                  </a:rPr>
                  <a:t>return</a:t>
                </a:r>
                <a:r>
                  <a:rPr lang="en-US" sz="1800" dirty="0">
                    <a:solidFill>
                      <a:srgbClr val="D4D4D4"/>
                    </a:solidFill>
                    <a:effectLst/>
                  </a:rPr>
                  <a:t> </a:t>
                </a:r>
                <a:r>
                  <a:rPr lang="en-US" sz="1800" dirty="0" err="1">
                    <a:solidFill>
                      <a:srgbClr val="D4D4D4"/>
                    </a:solidFill>
                    <a:effectLst/>
                  </a:rPr>
                  <a:t>handlers.</a:t>
                </a:r>
                <a:r>
                  <a:rPr lang="en-US" sz="1800" dirty="0" err="1">
                    <a:solidFill>
                      <a:srgbClr val="DCDCAA"/>
                    </a:solidFill>
                    <a:effectLst/>
                  </a:rPr>
                  <a:t>GetMember</a:t>
                </a:r>
                <a:r>
                  <a:rPr lang="en-US" sz="1800" dirty="0">
                    <a:solidFill>
                      <a:srgbClr val="D4D4D4"/>
                    </a:solidFill>
                    <a:effectLst/>
                  </a:rPr>
                  <a:t>(), </a:t>
                </a:r>
                <a:r>
                  <a:rPr lang="en-US" sz="1800" dirty="0">
                    <a:solidFill>
                      <a:srgbClr val="569CD6"/>
                    </a:solidFill>
                    <a:effectLst/>
                  </a:rPr>
                  <a:t>nil</a:t>
                </a:r>
                <a:endParaRPr lang="en-US" sz="1800" dirty="0">
                  <a:solidFill>
                    <a:srgbClr val="D4D4D4"/>
                  </a:solidFill>
                  <a:effectLst/>
                </a:endParaRPr>
              </a:p>
            </p:txBody>
          </p:sp>
        </p:grp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BB35675-F19B-FB80-6AAA-BB50DC4BD47A}"/>
                </a:ext>
              </a:extLst>
            </p:cNvPr>
            <p:cNvSpPr/>
            <p:nvPr/>
          </p:nvSpPr>
          <p:spPr>
            <a:xfrm rot="5400000">
              <a:off x="1366666" y="2334928"/>
              <a:ext cx="292100" cy="2518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8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schema.graphqls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(Create Model)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2124776"/>
            <a:chOff x="1051174" y="1748034"/>
            <a:chExt cx="9146926" cy="2124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212477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34297" y="2140409"/>
              <a:ext cx="83336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/internal/imports@v0.17.42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/codegen@v0.17.42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github.com/99designs/gqlgen@v0.17.42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run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generate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5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POSTMAN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(QUERY)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1CE69B5-6D4C-7989-73ED-8C75DD159DC3}"/>
              </a:ext>
            </a:extLst>
          </p:cNvPr>
          <p:cNvSpPr/>
          <p:nvPr/>
        </p:nvSpPr>
        <p:spPr>
          <a:xfrm>
            <a:off x="5091478" y="3429000"/>
            <a:ext cx="2104294" cy="353154"/>
          </a:xfrm>
          <a:prstGeom prst="rightArrow">
            <a:avLst>
              <a:gd name="adj1" fmla="val 34735"/>
              <a:gd name="adj2" fmla="val 100884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CCD440-EB5C-8C38-98BC-4F0F1DBD6EDB}"/>
              </a:ext>
            </a:extLst>
          </p:cNvPr>
          <p:cNvGrpSpPr/>
          <p:nvPr/>
        </p:nvGrpSpPr>
        <p:grpSpPr>
          <a:xfrm>
            <a:off x="1708150" y="2006599"/>
            <a:ext cx="3047998" cy="4265811"/>
            <a:chOff x="7531102" y="2006600"/>
            <a:chExt cx="3047998" cy="3429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B1DD2B-92E9-699E-1F38-F27E7C377A1F}"/>
                </a:ext>
              </a:extLst>
            </p:cNvPr>
            <p:cNvSpPr/>
            <p:nvPr/>
          </p:nvSpPr>
          <p:spPr>
            <a:xfrm>
              <a:off x="7531102" y="2006600"/>
              <a:ext cx="3047998" cy="3429000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9C3CB458-DA77-E72B-2D42-B1417C97C4A7}"/>
                </a:ext>
              </a:extLst>
            </p:cNvPr>
            <p:cNvSpPr txBox="1"/>
            <p:nvPr/>
          </p:nvSpPr>
          <p:spPr>
            <a:xfrm>
              <a:off x="7720400" y="2388768"/>
              <a:ext cx="2669402" cy="27461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{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query: </a:t>
              </a:r>
              <a:r>
                <a:rPr lang="en-US" sz="1800" dirty="0" err="1">
                  <a:solidFill>
                    <a:schemeClr val="bg1"/>
                  </a:solidFill>
                </a:rPr>
                <a:t>getMember</a:t>
              </a:r>
              <a:r>
                <a:rPr lang="en-US" sz="1800" dirty="0">
                  <a:solidFill>
                    <a:schemeClr val="bg1"/>
                  </a:solidFill>
                </a:rPr>
                <a:t>{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id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name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position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worker {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    name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    point  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    }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}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C1EAAA-D452-66AE-66BC-53A2DE6156BF}"/>
              </a:ext>
            </a:extLst>
          </p:cNvPr>
          <p:cNvGrpSpPr/>
          <p:nvPr/>
        </p:nvGrpSpPr>
        <p:grpSpPr>
          <a:xfrm>
            <a:off x="7531102" y="1724988"/>
            <a:ext cx="3047998" cy="4897473"/>
            <a:chOff x="7531102" y="2006600"/>
            <a:chExt cx="3047998" cy="393675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13CB198-0C2B-D44A-1500-F9E8A1235908}"/>
                </a:ext>
              </a:extLst>
            </p:cNvPr>
            <p:cNvSpPr/>
            <p:nvPr/>
          </p:nvSpPr>
          <p:spPr>
            <a:xfrm>
              <a:off x="7531102" y="2006600"/>
              <a:ext cx="3047998" cy="3881735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8" name="文本框 9">
              <a:extLst>
                <a:ext uri="{FF2B5EF4-FFF2-40B4-BE49-F238E27FC236}">
                  <a16:creationId xmlns:a16="http://schemas.microsoft.com/office/drawing/2014/main" id="{8EB99494-C1DD-E6E5-72B7-3061F6C3261E}"/>
                </a:ext>
              </a:extLst>
            </p:cNvPr>
            <p:cNvSpPr txBox="1"/>
            <p:nvPr/>
          </p:nvSpPr>
          <p:spPr>
            <a:xfrm>
              <a:off x="7720400" y="2102451"/>
              <a:ext cx="2669402" cy="38409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{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"data": {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"query": [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{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"id": "1",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"name": "member001",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"position": "President",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"worker": [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    {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        "name": "view",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        "point": 10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    }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]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},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{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"id": "2",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"name": "member002",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"position": "</a:t>
              </a:r>
              <a:r>
                <a:rPr lang="en-US" sz="1050" dirty="0" err="1">
                  <a:solidFill>
                    <a:schemeClr val="bg1"/>
                  </a:solidFill>
                </a:rPr>
                <a:t>VicePresident</a:t>
              </a:r>
              <a:r>
                <a:rPr lang="en-US" sz="1050" dirty="0">
                  <a:solidFill>
                    <a:schemeClr val="bg1"/>
                  </a:solidFill>
                </a:rPr>
                <a:t>",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"worker": [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    {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        "name": "edit",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        "point": 5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    }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    ]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    }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    ]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    }</a:t>
              </a:r>
            </a:p>
            <a:p>
              <a:pPr algn="l"/>
              <a:r>
                <a:rPr lang="en-US" sz="1050" dirty="0">
                  <a:solidFill>
                    <a:schemeClr val="bg1"/>
                  </a:solidFill>
                </a:rPr>
                <a:t>}</a:t>
              </a:r>
            </a:p>
            <a:p>
              <a:pPr algn="l"/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文本框 9">
            <a:extLst>
              <a:ext uri="{FF2B5EF4-FFF2-40B4-BE49-F238E27FC236}">
                <a16:creationId xmlns:a16="http://schemas.microsoft.com/office/drawing/2014/main" id="{C0334EBB-BC14-92D2-509A-3D5DB31C7D1E}"/>
              </a:ext>
            </a:extLst>
          </p:cNvPr>
          <p:cNvSpPr txBox="1"/>
          <p:nvPr/>
        </p:nvSpPr>
        <p:spPr>
          <a:xfrm>
            <a:off x="8234535" y="1337807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F393EA1B-89A8-413A-CC00-2C8BBA4EF627}"/>
              </a:ext>
            </a:extLst>
          </p:cNvPr>
          <p:cNvSpPr txBox="1"/>
          <p:nvPr/>
        </p:nvSpPr>
        <p:spPr>
          <a:xfrm>
            <a:off x="2371054" y="1368773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14407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Create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(FIND Data)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193800" y="2582697"/>
            <a:ext cx="9791700" cy="2655321"/>
            <a:chOff x="1051174" y="1748034"/>
            <a:chExt cx="9146926" cy="63547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6354787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457835" y="1915555"/>
              <a:ext cx="8333603" cy="61872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r>
                <a:rPr lang="en-US" sz="18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FindMemberByID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(id </a:t>
              </a:r>
              <a:r>
                <a:rPr lang="en-US" sz="1800" dirty="0">
                  <a:solidFill>
                    <a:srgbClr val="4EC9B0"/>
                  </a:solidFill>
                  <a:effectLst/>
                </a:rPr>
                <a:t>int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 (*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model.Member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800" dirty="0">
                  <a:solidFill>
                    <a:srgbClr val="4EC9B0"/>
                  </a:solidFill>
                  <a:effectLst/>
                </a:rPr>
                <a:t>error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 {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800" dirty="0" err="1">
                  <a:solidFill>
                    <a:srgbClr val="9CDCFE"/>
                  </a:solidFill>
                  <a:effectLst/>
                </a:rPr>
                <a:t>strID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strconv.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Itoa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(id)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for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800" dirty="0">
                  <a:solidFill>
                    <a:srgbClr val="9CDCFE"/>
                  </a:solidFill>
                  <a:effectLst/>
                </a:rPr>
                <a:t>_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800" dirty="0">
                  <a:solidFill>
                    <a:srgbClr val="9CDCFE"/>
                  </a:solidFill>
                  <a:effectLst/>
                </a:rPr>
                <a:t>m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range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member {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if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m.ID ==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strID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   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m, </a:t>
              </a:r>
              <a:r>
                <a:rPr lang="en-US" sz="1800" dirty="0">
                  <a:solidFill>
                    <a:srgbClr val="569CD6"/>
                  </a:solidFill>
                  <a:effectLst/>
                </a:rPr>
                <a:t>nil</a:t>
              </a:r>
              <a:endParaRPr lang="en-US" sz="1800" dirty="0">
                <a:solidFill>
                  <a:srgbClr val="D4D4D4"/>
                </a:solidFill>
                <a:effectLst/>
              </a:endParaRP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}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}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800" dirty="0">
                  <a:solidFill>
                    <a:srgbClr val="569CD6"/>
                  </a:solidFill>
                  <a:effectLst/>
                </a:rPr>
                <a:t>nil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fmt.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Errorf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800" dirty="0">
                  <a:solidFill>
                    <a:srgbClr val="CE9178"/>
                  </a:solidFill>
                  <a:effectLst/>
                </a:rPr>
                <a:t>"member with ID </a:t>
              </a:r>
              <a:r>
                <a:rPr lang="en-US" sz="1800" dirty="0">
                  <a:solidFill>
                    <a:srgbClr val="9CDCFE"/>
                  </a:solidFill>
                  <a:effectLst/>
                </a:rPr>
                <a:t>%d</a:t>
              </a:r>
              <a:r>
                <a:rPr lang="en-US" sz="1800" dirty="0">
                  <a:solidFill>
                    <a:srgbClr val="CE9178"/>
                  </a:solidFill>
                  <a:effectLst/>
                </a:rPr>
                <a:t> not found"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id)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}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16FA3A-44CC-DC4B-D4DE-EF8407283935}"/>
              </a:ext>
            </a:extLst>
          </p:cNvPr>
          <p:cNvGrpSpPr/>
          <p:nvPr/>
        </p:nvGrpSpPr>
        <p:grpSpPr>
          <a:xfrm>
            <a:off x="1200149" y="1805084"/>
            <a:ext cx="9791700" cy="707773"/>
            <a:chOff x="1200150" y="2091624"/>
            <a:chExt cx="9791700" cy="7077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B93DDF-7F4D-BFD0-D8C2-3B5F704DA4BB}"/>
                </a:ext>
              </a:extLst>
            </p:cNvPr>
            <p:cNvGrpSpPr/>
            <p:nvPr/>
          </p:nvGrpSpPr>
          <p:grpSpPr>
            <a:xfrm>
              <a:off x="1200150" y="2091624"/>
              <a:ext cx="9791700" cy="707773"/>
              <a:chOff x="1057106" y="1748034"/>
              <a:chExt cx="9146926" cy="169386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562A460-E635-77DE-A63F-158E8AE2F0E2}"/>
                  </a:ext>
                </a:extLst>
              </p:cNvPr>
              <p:cNvSpPr/>
              <p:nvPr/>
            </p:nvSpPr>
            <p:spPr>
              <a:xfrm>
                <a:off x="1057106" y="1748034"/>
                <a:ext cx="9146926" cy="1693862"/>
              </a:xfrm>
              <a:prstGeom prst="roundRect">
                <a:avLst>
                  <a:gd name="adj" fmla="val 10623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16" name="文本框 9">
                <a:extLst>
                  <a:ext uri="{FF2B5EF4-FFF2-40B4-BE49-F238E27FC236}">
                    <a16:creationId xmlns:a16="http://schemas.microsoft.com/office/drawing/2014/main" id="{63824C4B-A9BA-688D-DCCE-8A972E7E2CA7}"/>
                  </a:ext>
                </a:extLst>
              </p:cNvPr>
              <p:cNvSpPr txBox="1"/>
              <p:nvPr/>
            </p:nvSpPr>
            <p:spPr>
              <a:xfrm>
                <a:off x="1463767" y="2191073"/>
                <a:ext cx="8333603" cy="88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sz="1800" dirty="0">
                    <a:solidFill>
                      <a:schemeClr val="bg1"/>
                    </a:solidFill>
                  </a:rPr>
                  <a:t>Handlers/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findHandler.go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1000ED7-D82D-6FFA-4FE5-B4CFC34435A8}"/>
                </a:ext>
              </a:extLst>
            </p:cNvPr>
            <p:cNvSpPr/>
            <p:nvPr/>
          </p:nvSpPr>
          <p:spPr>
            <a:xfrm rot="5400000">
              <a:off x="1366666" y="2334928"/>
              <a:ext cx="292100" cy="2518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81B856-560D-6670-5000-D8490320C0DF}"/>
              </a:ext>
            </a:extLst>
          </p:cNvPr>
          <p:cNvGrpSpPr/>
          <p:nvPr/>
        </p:nvGrpSpPr>
        <p:grpSpPr>
          <a:xfrm>
            <a:off x="1193800" y="5685753"/>
            <a:ext cx="9791700" cy="1017642"/>
            <a:chOff x="1051174" y="1748034"/>
            <a:chExt cx="9146926" cy="347166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EB13C-D55F-3127-604E-42C105126362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1" name="文本框 9">
              <a:extLst>
                <a:ext uri="{FF2B5EF4-FFF2-40B4-BE49-F238E27FC236}">
                  <a16:creationId xmlns:a16="http://schemas.microsoft.com/office/drawing/2014/main" id="{474D640E-8778-A5A5-07F0-BA282C9891EE}"/>
                </a:ext>
              </a:extLst>
            </p:cNvPr>
            <p:cNvSpPr txBox="1"/>
            <p:nvPr/>
          </p:nvSpPr>
          <p:spPr>
            <a:xfrm>
              <a:off x="1463767" y="1825328"/>
              <a:ext cx="8333603" cy="22097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type Query {</a:t>
              </a:r>
            </a:p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	</a:t>
              </a:r>
              <a:r>
                <a:rPr lang="en-US" sz="1800" dirty="0" err="1">
                  <a:solidFill>
                    <a:srgbClr val="569CD6"/>
                  </a:solidFill>
                </a:rPr>
                <a:t>findMember</a:t>
              </a:r>
              <a:r>
                <a:rPr lang="en-US" sz="1800" dirty="0">
                  <a:solidFill>
                    <a:srgbClr val="569CD6"/>
                  </a:solidFill>
                </a:rPr>
                <a:t>(id: Int!): Member</a:t>
              </a:r>
            </a:p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}</a:t>
              </a:r>
              <a:endParaRPr lang="en-US" sz="1800" dirty="0">
                <a:solidFill>
                  <a:srgbClr val="D4D4D4"/>
                </a:solidFill>
              </a:endParaRPr>
            </a:p>
          </p:txBody>
        </p:sp>
      </p:grpSp>
      <p:sp>
        <p:nvSpPr>
          <p:cNvPr id="21" name="文本框 9">
            <a:extLst>
              <a:ext uri="{FF2B5EF4-FFF2-40B4-BE49-F238E27FC236}">
                <a16:creationId xmlns:a16="http://schemas.microsoft.com/office/drawing/2014/main" id="{3C43CCF7-97E2-2AE0-45D4-5CAAAD3CFFFE}"/>
              </a:ext>
            </a:extLst>
          </p:cNvPr>
          <p:cNvSpPr txBox="1"/>
          <p:nvPr/>
        </p:nvSpPr>
        <p:spPr>
          <a:xfrm>
            <a:off x="1206500" y="5285643"/>
            <a:ext cx="97917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schema.graphqls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(Create QUERY HANDLER) </a:t>
            </a:r>
          </a:p>
        </p:txBody>
      </p:sp>
    </p:spTree>
    <p:extLst>
      <p:ext uri="{BB962C8B-B14F-4D97-AF65-F5344CB8AC3E}">
        <p14:creationId xmlns:p14="http://schemas.microsoft.com/office/powerpoint/2010/main" val="10626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schema.graphqls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(GENERATE MODEL)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2124776"/>
            <a:chOff x="1051174" y="1748034"/>
            <a:chExt cx="9146926" cy="2124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212477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34297" y="2140409"/>
              <a:ext cx="83336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/internal/imports@v0.17.42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/codegen@v0.17.42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github.com/99designs/gqlgen@v0.17.42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run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generate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63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306760" y="534790"/>
            <a:ext cx="56451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member.resolvers.go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B4F73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(Create QUERY HANDLER)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3357238"/>
            <a:chOff x="1051174" y="1748034"/>
            <a:chExt cx="9146926" cy="229440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212477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662498" y="1896963"/>
              <a:ext cx="8333603" cy="21454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r>
                <a:rPr lang="en-US" sz="18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(r *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queryResolver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 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FindMember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ctx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context.Context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id </a:t>
              </a:r>
              <a:r>
                <a:rPr lang="en-US" sz="1800" dirty="0">
                  <a:solidFill>
                    <a:srgbClr val="4EC9B0"/>
                  </a:solidFill>
                  <a:effectLst/>
                </a:rPr>
                <a:t>int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 (*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model.Member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800" dirty="0">
                  <a:solidFill>
                    <a:srgbClr val="4EC9B0"/>
                  </a:solidFill>
                  <a:effectLst/>
                </a:rPr>
                <a:t>error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 {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800" dirty="0">
                  <a:solidFill>
                    <a:srgbClr val="9CDCFE"/>
                  </a:solidFill>
                  <a:effectLst/>
                </a:rPr>
                <a:t>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800" dirty="0">
                  <a:solidFill>
                    <a:srgbClr val="9CDCFE"/>
                  </a:solidFill>
                  <a:effectLst/>
                </a:rPr>
                <a:t>err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handlers.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FindMemberByID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(id)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if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err != </a:t>
              </a:r>
              <a:r>
                <a:rPr lang="en-US" sz="1800" dirty="0">
                  <a:solidFill>
                    <a:srgbClr val="569CD6"/>
                  </a:solidFill>
                  <a:effectLst/>
                </a:rPr>
                <a:t>nil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log.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Printf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800" dirty="0">
                  <a:solidFill>
                    <a:srgbClr val="CE9178"/>
                  </a:solidFill>
                  <a:effectLst/>
                </a:rPr>
                <a:t>"Error finding member: </a:t>
              </a:r>
              <a:r>
                <a:rPr lang="en-US" sz="1800" dirty="0">
                  <a:solidFill>
                    <a:srgbClr val="9CDCFE"/>
                  </a:solidFill>
                  <a:effectLst/>
                </a:rPr>
                <a:t>%v</a:t>
              </a:r>
              <a:r>
                <a:rPr lang="en-US" sz="1800" dirty="0">
                  <a:solidFill>
                    <a:srgbClr val="CE9178"/>
                  </a:solidFill>
                  <a:effectLst/>
                </a:rPr>
                <a:t>"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err)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800" dirty="0">
                  <a:solidFill>
                    <a:srgbClr val="569CD6"/>
                  </a:solidFill>
                  <a:effectLst/>
                </a:rPr>
                <a:t>nil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err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}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member, </a:t>
              </a:r>
              <a:r>
                <a:rPr lang="en-US" sz="1800" dirty="0">
                  <a:solidFill>
                    <a:srgbClr val="569CD6"/>
                  </a:solidFill>
                  <a:effectLst/>
                </a:rPr>
                <a:t>nil</a:t>
              </a:r>
              <a:endParaRPr lang="en-US" sz="1800" dirty="0">
                <a:solidFill>
                  <a:srgbClr val="D4D4D4"/>
                </a:solidFill>
                <a:effectLst/>
              </a:endParaRP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}</a:t>
              </a:r>
            </a:p>
            <a:p>
              <a:pPr marL="0" indent="0" algn="l">
                <a:buNone/>
              </a:pPr>
              <a:br>
                <a:rPr lang="en-US" sz="1800" dirty="0">
                  <a:solidFill>
                    <a:srgbClr val="D4D4D4"/>
                  </a:solidFill>
                  <a:effectLst/>
                </a:rPr>
              </a:br>
              <a:endParaRPr lang="en-US" sz="1800" dirty="0">
                <a:solidFill>
                  <a:srgbClr val="D4D4D4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19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481993" y="1327624"/>
            <a:ext cx="7087707" cy="3338579"/>
            <a:chOff x="1456842" y="306332"/>
            <a:chExt cx="7087707" cy="3338579"/>
          </a:xfrm>
        </p:grpSpPr>
        <p:sp>
          <p:nvSpPr>
            <p:cNvPr id="9" name="文本框 8"/>
            <p:cNvSpPr txBox="1"/>
            <p:nvPr/>
          </p:nvSpPr>
          <p:spPr>
            <a:xfrm>
              <a:off x="1456842" y="306332"/>
              <a:ext cx="4653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3600" b="1" i="0" dirty="0" err="1"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GraphQL</a:t>
              </a:r>
              <a:r>
                <a:rPr lang="en-US" sz="3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th-TH" sz="3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คืออะไร</a:t>
              </a:r>
              <a:endPara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56843" y="1006945"/>
              <a:ext cx="7087706" cy="26379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th-TH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ภาษาคิวรีสำหรับ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API: 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GraphQL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th-TH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เป็นภาษาคิวรีและระบบรันไท</a:t>
              </a:r>
              <a:r>
                <a:rPr kumimoji="0" lang="th-TH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ม์</a:t>
              </a:r>
              <a:r>
                <a:rPr kumimoji="0" lang="th-TH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สำหรับ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 </a:t>
              </a:r>
              <a:r>
                <a:rPr kumimoji="0" lang="th-TH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ที่ช่วยให้ลูกค้าสามารถระบุข้อมูลที่ต้องการจาก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API </a:t>
              </a:r>
              <a:r>
                <a:rPr kumimoji="0" lang="th-TH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ได้อย่างแม่นยำ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th-TH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พัฒนาโดย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Facebook: </a:t>
              </a:r>
              <a:r>
                <a:rPr kumimoji="0" lang="th-TH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ถูกพัฒนาโดย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Facebook </a:t>
              </a:r>
              <a:r>
                <a:rPr kumimoji="0" lang="th-TH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ในปี 2012 และเปิดเผยต่อสาธารณะในปี 2015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th-TH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ปรับแต่งได้มาก: ให้ความยืดหยุ่นในการเข้าถึงข้อมูล โดยลูกค้าสามารถขอข้อมูลที่พวกเขาต้องการได้โดยตรง</a:t>
              </a:r>
            </a:p>
          </p:txBody>
        </p:sp>
      </p:grpSp>
      <p:sp>
        <p:nvSpPr>
          <p:cNvPr id="14" name="椭圆 21"/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64FDE-3634-D8BA-F1D2-109F26553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2EA7D5E-DC41-7925-B92A-F156A973DBFE}"/>
              </a:ext>
            </a:extLst>
          </p:cNvPr>
          <p:cNvGrpSpPr/>
          <p:nvPr/>
        </p:nvGrpSpPr>
        <p:grpSpPr>
          <a:xfrm>
            <a:off x="466547" y="1578974"/>
            <a:ext cx="3905528" cy="3870326"/>
            <a:chOff x="1781036" y="1524000"/>
            <a:chExt cx="3905528" cy="387032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1036" y="1524000"/>
              <a:ext cx="3905528" cy="387032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059828-BF8E-3682-FC45-ABDC8A892E0E}"/>
                </a:ext>
              </a:extLst>
            </p:cNvPr>
            <p:cNvGrpSpPr/>
            <p:nvPr/>
          </p:nvGrpSpPr>
          <p:grpSpPr>
            <a:xfrm>
              <a:off x="2536766" y="2299697"/>
              <a:ext cx="1949573" cy="1673983"/>
              <a:chOff x="3673770" y="1310517"/>
              <a:chExt cx="3940918" cy="338383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0BE540D-D64B-D814-21BD-E92D029B57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993" r="4960"/>
              <a:stretch/>
            </p:blipFill>
            <p:spPr>
              <a:xfrm>
                <a:off x="3673770" y="2506577"/>
                <a:ext cx="3940918" cy="218777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E90F1C3-35CE-A0AB-EF9A-7C2CE2F1A6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53" t="-368" r="68233" b="368"/>
              <a:stretch/>
            </p:blipFill>
            <p:spPr>
              <a:xfrm>
                <a:off x="4794475" y="1310517"/>
                <a:ext cx="1847592" cy="2025864"/>
              </a:xfrm>
              <a:prstGeom prst="rect">
                <a:avLst/>
              </a:prstGeom>
            </p:spPr>
          </p:pic>
        </p:grpSp>
      </p:grpSp>
      <p:sp>
        <p:nvSpPr>
          <p:cNvPr id="17" name="文本框 8">
            <a:extLst>
              <a:ext uri="{FF2B5EF4-FFF2-40B4-BE49-F238E27FC236}">
                <a16:creationId xmlns:a16="http://schemas.microsoft.com/office/drawing/2014/main" id="{F890B5E8-1C86-728B-95E2-D01669C4175C}"/>
              </a:ext>
            </a:extLst>
          </p:cNvPr>
          <p:cNvSpPr txBox="1"/>
          <p:nvPr/>
        </p:nvSpPr>
        <p:spPr>
          <a:xfrm>
            <a:off x="4078091" y="4557744"/>
            <a:ext cx="1179709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th-TH" sz="13800" b="1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38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文本框 8">
            <a:extLst>
              <a:ext uri="{FF2B5EF4-FFF2-40B4-BE49-F238E27FC236}">
                <a16:creationId xmlns:a16="http://schemas.microsoft.com/office/drawing/2014/main" id="{7CF755C3-4C68-D396-2B3B-5BCF777E4031}"/>
              </a:ext>
            </a:extLst>
          </p:cNvPr>
          <p:cNvSpPr txBox="1"/>
          <p:nvPr/>
        </p:nvSpPr>
        <p:spPr>
          <a:xfrm>
            <a:off x="5257800" y="5019408"/>
            <a:ext cx="651534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th-TH" sz="4000" b="1" i="0" dirty="0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ทำไมถึงต้องใช้ </a:t>
            </a:r>
            <a:r>
              <a:rPr lang="en-US" sz="40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GraphQL</a:t>
            </a:r>
            <a:r>
              <a:rPr lang="en-US" sz="4000" b="1" i="0" dirty="0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EE54E074-C7B8-7711-3DAF-2E2BB2C0B44C}"/>
              </a:ext>
            </a:extLst>
          </p:cNvPr>
          <p:cNvSpPr txBox="1"/>
          <p:nvPr/>
        </p:nvSpPr>
        <p:spPr>
          <a:xfrm>
            <a:off x="5231605" y="5828539"/>
            <a:ext cx="6338095" cy="4219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h-TH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เพื่อช่วยลดจำนวนคำขอและขนาดของคำขอไปยัง</a:t>
            </a:r>
            <a:r>
              <a:rPr kumimoji="0" lang="th-TH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เซิร์ฟเวอร์</a:t>
            </a:r>
            <a:endParaRPr kumimoji="0" lang="th-TH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2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POSTMAN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(QUERY)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1CE69B5-6D4C-7989-73ED-8C75DD159DC3}"/>
              </a:ext>
            </a:extLst>
          </p:cNvPr>
          <p:cNvSpPr/>
          <p:nvPr/>
        </p:nvSpPr>
        <p:spPr>
          <a:xfrm>
            <a:off x="5158604" y="3441023"/>
            <a:ext cx="2104294" cy="353154"/>
          </a:xfrm>
          <a:prstGeom prst="rightArrow">
            <a:avLst>
              <a:gd name="adj1" fmla="val 34735"/>
              <a:gd name="adj2" fmla="val 100884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CCD440-EB5C-8C38-98BC-4F0F1DBD6EDB}"/>
              </a:ext>
            </a:extLst>
          </p:cNvPr>
          <p:cNvGrpSpPr/>
          <p:nvPr/>
        </p:nvGrpSpPr>
        <p:grpSpPr>
          <a:xfrm>
            <a:off x="1725674" y="2342717"/>
            <a:ext cx="3047998" cy="2746376"/>
            <a:chOff x="7531102" y="2006600"/>
            <a:chExt cx="3047998" cy="34290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B1DD2B-92E9-699E-1F38-F27E7C377A1F}"/>
                </a:ext>
              </a:extLst>
            </p:cNvPr>
            <p:cNvSpPr/>
            <p:nvPr/>
          </p:nvSpPr>
          <p:spPr>
            <a:xfrm>
              <a:off x="7531102" y="2006600"/>
              <a:ext cx="3047998" cy="3429000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9C3CB458-DA77-E72B-2D42-B1417C97C4A7}"/>
                </a:ext>
              </a:extLst>
            </p:cNvPr>
            <p:cNvSpPr txBox="1"/>
            <p:nvPr/>
          </p:nvSpPr>
          <p:spPr>
            <a:xfrm>
              <a:off x="7720400" y="2278681"/>
              <a:ext cx="2669402" cy="18555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{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</a:t>
              </a:r>
              <a:r>
                <a:rPr lang="en-US" sz="1800" dirty="0" err="1">
                  <a:solidFill>
                    <a:schemeClr val="bg1"/>
                  </a:solidFill>
                </a:rPr>
                <a:t>findMember</a:t>
              </a:r>
              <a:r>
                <a:rPr lang="en-US" sz="1800" dirty="0">
                  <a:solidFill>
                    <a:schemeClr val="bg1"/>
                  </a:solidFill>
                </a:rPr>
                <a:t>(id: 2) {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id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name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position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}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sp>
        <p:nvSpPr>
          <p:cNvPr id="19" name="文本框 9">
            <a:extLst>
              <a:ext uri="{FF2B5EF4-FFF2-40B4-BE49-F238E27FC236}">
                <a16:creationId xmlns:a16="http://schemas.microsoft.com/office/drawing/2014/main" id="{C0334EBB-BC14-92D2-509A-3D5DB31C7D1E}"/>
              </a:ext>
            </a:extLst>
          </p:cNvPr>
          <p:cNvSpPr txBox="1"/>
          <p:nvPr/>
        </p:nvSpPr>
        <p:spPr>
          <a:xfrm>
            <a:off x="8234535" y="1337807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F393EA1B-89A8-413A-CC00-2C8BBA4EF627}"/>
              </a:ext>
            </a:extLst>
          </p:cNvPr>
          <p:cNvSpPr txBox="1"/>
          <p:nvPr/>
        </p:nvSpPr>
        <p:spPr>
          <a:xfrm>
            <a:off x="2371054" y="1368773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25F8E1-359D-83F4-9AC4-6380EC493EFE}"/>
              </a:ext>
            </a:extLst>
          </p:cNvPr>
          <p:cNvGrpSpPr/>
          <p:nvPr/>
        </p:nvGrpSpPr>
        <p:grpSpPr>
          <a:xfrm>
            <a:off x="7647831" y="2006599"/>
            <a:ext cx="3982194" cy="3513594"/>
            <a:chOff x="7531102" y="2006599"/>
            <a:chExt cx="3047998" cy="43869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6E6B32E-6E53-BF2E-A840-2CAC2D27A158}"/>
                </a:ext>
              </a:extLst>
            </p:cNvPr>
            <p:cNvSpPr/>
            <p:nvPr/>
          </p:nvSpPr>
          <p:spPr>
            <a:xfrm>
              <a:off x="7531102" y="2006599"/>
              <a:ext cx="3047998" cy="4386913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" name="文本框 9">
              <a:extLst>
                <a:ext uri="{FF2B5EF4-FFF2-40B4-BE49-F238E27FC236}">
                  <a16:creationId xmlns:a16="http://schemas.microsoft.com/office/drawing/2014/main" id="{3FDF1290-42DB-541B-D89D-FD60213792B8}"/>
                </a:ext>
              </a:extLst>
            </p:cNvPr>
            <p:cNvSpPr txBox="1"/>
            <p:nvPr/>
          </p:nvSpPr>
          <p:spPr>
            <a:xfrm>
              <a:off x="7720400" y="2278681"/>
              <a:ext cx="2669402" cy="391961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{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"data": {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"</a:t>
              </a:r>
              <a:r>
                <a:rPr lang="en-US" sz="1800" dirty="0" err="1">
                  <a:solidFill>
                    <a:schemeClr val="bg1"/>
                  </a:solidFill>
                </a:rPr>
                <a:t>findMember</a:t>
              </a:r>
              <a:r>
                <a:rPr lang="en-US" sz="1800" dirty="0">
                  <a:solidFill>
                    <a:schemeClr val="bg1"/>
                  </a:solidFill>
                </a:rPr>
                <a:t>": {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    "id": "2",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    "name": "member002",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    "position": "</a:t>
              </a:r>
              <a:r>
                <a:rPr lang="en-US" sz="1800" dirty="0" err="1">
                  <a:solidFill>
                    <a:schemeClr val="bg1"/>
                  </a:solidFill>
                </a:rPr>
                <a:t>VicePresident</a:t>
              </a:r>
              <a:r>
                <a:rPr lang="en-US" sz="1800" dirty="0">
                  <a:solidFill>
                    <a:schemeClr val="bg1"/>
                  </a:solidFill>
                </a:rPr>
                <a:t>"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    }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    }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8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21"/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27DD7D-E24A-EBDB-F22A-8BA42CABEA47}"/>
              </a:ext>
            </a:extLst>
          </p:cNvPr>
          <p:cNvGrpSpPr/>
          <p:nvPr/>
        </p:nvGrpSpPr>
        <p:grpSpPr>
          <a:xfrm>
            <a:off x="841866" y="2178656"/>
            <a:ext cx="3244918" cy="3215670"/>
            <a:chOff x="1781036" y="1524000"/>
            <a:chExt cx="3905528" cy="3870326"/>
          </a:xfrm>
        </p:grpSpPr>
        <p:pic>
          <p:nvPicPr>
            <p:cNvPr id="15" name="图片 1">
              <a:extLst>
                <a:ext uri="{FF2B5EF4-FFF2-40B4-BE49-F238E27FC236}">
                  <a16:creationId xmlns:a16="http://schemas.microsoft.com/office/drawing/2014/main" id="{863C4776-7DD2-A2C0-A8D7-A4D9391E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1036" y="1524000"/>
              <a:ext cx="3905528" cy="3870326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378FC0-C5C9-57EE-33E8-32AAEE720B91}"/>
                </a:ext>
              </a:extLst>
            </p:cNvPr>
            <p:cNvGrpSpPr/>
            <p:nvPr/>
          </p:nvGrpSpPr>
          <p:grpSpPr>
            <a:xfrm>
              <a:off x="2536766" y="2299697"/>
              <a:ext cx="1949573" cy="1673983"/>
              <a:chOff x="3673770" y="1310517"/>
              <a:chExt cx="3940918" cy="338383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2F0C3F2-9EE5-B333-C401-3FA107FD37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1993" r="4960"/>
              <a:stretch/>
            </p:blipFill>
            <p:spPr>
              <a:xfrm>
                <a:off x="3673770" y="2506577"/>
                <a:ext cx="3940918" cy="218777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6257C13-8341-2DDE-EC44-6A532A6A0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53" t="-368" r="68233" b="368"/>
              <a:stretch/>
            </p:blipFill>
            <p:spPr>
              <a:xfrm>
                <a:off x="4794475" y="1310517"/>
                <a:ext cx="1847592" cy="2025864"/>
              </a:xfrm>
              <a:prstGeom prst="rect">
                <a:avLst/>
              </a:prstGeom>
            </p:spPr>
          </p:pic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E14B655-E2CD-0A0A-61DD-CE78317C1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20" name="文本框 8">
            <a:extLst>
              <a:ext uri="{FF2B5EF4-FFF2-40B4-BE49-F238E27FC236}">
                <a16:creationId xmlns:a16="http://schemas.microsoft.com/office/drawing/2014/main" id="{7A03018B-AA37-023F-8602-AC1697961780}"/>
              </a:ext>
            </a:extLst>
          </p:cNvPr>
          <p:cNvSpPr txBox="1"/>
          <p:nvPr/>
        </p:nvSpPr>
        <p:spPr>
          <a:xfrm>
            <a:off x="3923988" y="3020419"/>
            <a:ext cx="91207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3200" b="1" i="0" dirty="0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Mutations (</a:t>
            </a:r>
            <a:r>
              <a:rPr lang="th-TH" sz="3200" b="1" i="0" dirty="0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การจัดการข้อมูลใน </a:t>
            </a:r>
            <a:r>
              <a:rPr lang="en-US" sz="32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GarphQL</a:t>
            </a:r>
            <a:r>
              <a:rPr lang="en-US" sz="3200" b="1" i="0" dirty="0">
                <a:solidFill>
                  <a:schemeClr val="accent5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21" name="文本框 9">
            <a:extLst>
              <a:ext uri="{FF2B5EF4-FFF2-40B4-BE49-F238E27FC236}">
                <a16:creationId xmlns:a16="http://schemas.microsoft.com/office/drawing/2014/main" id="{5990E6B4-A6A4-228F-FE3E-24D783769B3B}"/>
              </a:ext>
            </a:extLst>
          </p:cNvPr>
          <p:cNvSpPr txBox="1"/>
          <p:nvPr/>
        </p:nvSpPr>
        <p:spPr>
          <a:xfrm>
            <a:off x="4936170" y="3750382"/>
            <a:ext cx="6338095" cy="4219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: https://graphql.org/learn/schema/</a:t>
            </a:r>
            <a:endParaRPr kumimoji="0" lang="th-TH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0">
        <p14:reveal/>
      </p:transition>
    </mc:Choice>
    <mc:Fallback xmlns=""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Create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(ADD Data)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193800" y="2582698"/>
            <a:ext cx="9791700" cy="1084428"/>
            <a:chOff x="1051174" y="1748034"/>
            <a:chExt cx="9146926" cy="63547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6354787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457835" y="1915555"/>
              <a:ext cx="8333603" cy="22097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r>
                <a:rPr lang="en-US" sz="18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AddMember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newMember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*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model.Member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 {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800" dirty="0">
                  <a:solidFill>
                    <a:srgbClr val="9CDCFE"/>
                  </a:solidFill>
                  <a:effectLst/>
                </a:rPr>
                <a:t>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= </a:t>
              </a:r>
              <a:r>
                <a:rPr lang="en-US" sz="1800" dirty="0">
                  <a:solidFill>
                    <a:srgbClr val="DCDCAA"/>
                  </a:solidFill>
                  <a:effectLst/>
                </a:rPr>
                <a:t>append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(member,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newMember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}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16FA3A-44CC-DC4B-D4DE-EF8407283935}"/>
              </a:ext>
            </a:extLst>
          </p:cNvPr>
          <p:cNvGrpSpPr/>
          <p:nvPr/>
        </p:nvGrpSpPr>
        <p:grpSpPr>
          <a:xfrm>
            <a:off x="1200149" y="1805084"/>
            <a:ext cx="9791700" cy="707773"/>
            <a:chOff x="1200150" y="2091624"/>
            <a:chExt cx="9791700" cy="7077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B93DDF-7F4D-BFD0-D8C2-3B5F704DA4BB}"/>
                </a:ext>
              </a:extLst>
            </p:cNvPr>
            <p:cNvGrpSpPr/>
            <p:nvPr/>
          </p:nvGrpSpPr>
          <p:grpSpPr>
            <a:xfrm>
              <a:off x="1200150" y="2091624"/>
              <a:ext cx="9791700" cy="707773"/>
              <a:chOff x="1057106" y="1748034"/>
              <a:chExt cx="9146926" cy="169386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562A460-E635-77DE-A63F-158E8AE2F0E2}"/>
                  </a:ext>
                </a:extLst>
              </p:cNvPr>
              <p:cNvSpPr/>
              <p:nvPr/>
            </p:nvSpPr>
            <p:spPr>
              <a:xfrm>
                <a:off x="1057106" y="1748034"/>
                <a:ext cx="9146926" cy="1693862"/>
              </a:xfrm>
              <a:prstGeom prst="roundRect">
                <a:avLst>
                  <a:gd name="adj" fmla="val 10623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16" name="文本框 9">
                <a:extLst>
                  <a:ext uri="{FF2B5EF4-FFF2-40B4-BE49-F238E27FC236}">
                    <a16:creationId xmlns:a16="http://schemas.microsoft.com/office/drawing/2014/main" id="{63824C4B-A9BA-688D-DCCE-8A972E7E2CA7}"/>
                  </a:ext>
                </a:extLst>
              </p:cNvPr>
              <p:cNvSpPr txBox="1"/>
              <p:nvPr/>
            </p:nvSpPr>
            <p:spPr>
              <a:xfrm>
                <a:off x="1463767" y="2191073"/>
                <a:ext cx="8333603" cy="88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sz="1800" dirty="0">
                    <a:solidFill>
                      <a:schemeClr val="bg1"/>
                    </a:solidFill>
                  </a:rPr>
                  <a:t>Handlers/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addHandler.go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1000ED7-D82D-6FFA-4FE5-B4CFC34435A8}"/>
                </a:ext>
              </a:extLst>
            </p:cNvPr>
            <p:cNvSpPr/>
            <p:nvPr/>
          </p:nvSpPr>
          <p:spPr>
            <a:xfrm rot="5400000">
              <a:off x="1366666" y="2334928"/>
              <a:ext cx="292100" cy="2518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81B856-560D-6670-5000-D8490320C0DF}"/>
              </a:ext>
            </a:extLst>
          </p:cNvPr>
          <p:cNvGrpSpPr/>
          <p:nvPr/>
        </p:nvGrpSpPr>
        <p:grpSpPr>
          <a:xfrm>
            <a:off x="1193800" y="4207423"/>
            <a:ext cx="9791700" cy="1017642"/>
            <a:chOff x="1051174" y="1748034"/>
            <a:chExt cx="9146926" cy="347166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EB13C-D55F-3127-604E-42C105126362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1" name="文本框 9">
              <a:extLst>
                <a:ext uri="{FF2B5EF4-FFF2-40B4-BE49-F238E27FC236}">
                  <a16:creationId xmlns:a16="http://schemas.microsoft.com/office/drawing/2014/main" id="{474D640E-8778-A5A5-07F0-BA282C9891EE}"/>
                </a:ext>
              </a:extLst>
            </p:cNvPr>
            <p:cNvSpPr txBox="1"/>
            <p:nvPr/>
          </p:nvSpPr>
          <p:spPr>
            <a:xfrm>
              <a:off x="1463767" y="1825328"/>
              <a:ext cx="8333603" cy="3149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type Mutation {</a:t>
              </a:r>
            </a:p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    </a:t>
              </a:r>
              <a:r>
                <a:rPr lang="en-US" sz="1800" dirty="0" err="1">
                  <a:solidFill>
                    <a:srgbClr val="569CD6"/>
                  </a:solidFill>
                </a:rPr>
                <a:t>addMember</a:t>
              </a:r>
              <a:r>
                <a:rPr lang="en-US" sz="1800" dirty="0">
                  <a:solidFill>
                    <a:srgbClr val="569CD6"/>
                  </a:solidFill>
                </a:rPr>
                <a:t>(id: Int!, name: String!, position: String!): Member</a:t>
              </a:r>
            </a:p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}</a:t>
              </a:r>
              <a:endParaRPr lang="en-US" sz="1800" dirty="0">
                <a:solidFill>
                  <a:srgbClr val="D4D4D4"/>
                </a:solidFill>
              </a:endParaRPr>
            </a:p>
          </p:txBody>
        </p:sp>
      </p:grpSp>
      <p:sp>
        <p:nvSpPr>
          <p:cNvPr id="21" name="文本框 9">
            <a:extLst>
              <a:ext uri="{FF2B5EF4-FFF2-40B4-BE49-F238E27FC236}">
                <a16:creationId xmlns:a16="http://schemas.microsoft.com/office/drawing/2014/main" id="{3C43CCF7-97E2-2AE0-45D4-5CAAAD3CFFFE}"/>
              </a:ext>
            </a:extLst>
          </p:cNvPr>
          <p:cNvSpPr txBox="1"/>
          <p:nvPr/>
        </p:nvSpPr>
        <p:spPr>
          <a:xfrm>
            <a:off x="1206500" y="3807313"/>
            <a:ext cx="97917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schema.graphqls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(Create QUERY HANDLER) </a:t>
            </a:r>
          </a:p>
        </p:txBody>
      </p:sp>
    </p:spTree>
    <p:extLst>
      <p:ext uri="{BB962C8B-B14F-4D97-AF65-F5344CB8AC3E}">
        <p14:creationId xmlns:p14="http://schemas.microsoft.com/office/powerpoint/2010/main" val="36039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schema.graphqls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(GENERATE MODEL)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2124776"/>
            <a:chOff x="1051174" y="1748034"/>
            <a:chExt cx="9146926" cy="2124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212477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34297" y="2140409"/>
              <a:ext cx="83336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/internal/imports@v0.17.42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/codegen@v0.17.42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github.com/99designs/gqlgen@v0.17.42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run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generate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57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306760" y="520029"/>
            <a:ext cx="56451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member.resolvers.go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B4F73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(Create QUERY HANDLER)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3791650"/>
            <a:chOff x="1051174" y="1748034"/>
            <a:chExt cx="9146926" cy="37916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3791650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11823" y="2016751"/>
              <a:ext cx="8333603" cy="33855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r>
                <a:rPr lang="en-US" sz="16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(r *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mutationResolver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) 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AddMember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ctx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context.Context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id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int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name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string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position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string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) (*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model.Member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error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) {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 err="1">
                  <a:solidFill>
                    <a:srgbClr val="9CDCFE"/>
                  </a:solidFill>
                  <a:effectLst/>
                </a:rPr>
                <a:t>strID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strconv.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Itoa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(id)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 err="1">
                  <a:solidFill>
                    <a:srgbClr val="9CDCFE"/>
                  </a:solidFill>
                  <a:effectLst/>
                </a:rPr>
                <a:t>newMember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:= &amp;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model.Member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{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    ID:      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strID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    Name:     name,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    Position: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model.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PositionName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(position),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    Worker:   []*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model.List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{{Name: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listName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Point: point}},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}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handlers.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AddMember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newMember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)</a:t>
              </a:r>
            </a:p>
            <a:p>
              <a:pPr algn="l"/>
              <a:br>
                <a:rPr lang="en-US" sz="1600" dirty="0">
                  <a:solidFill>
                    <a:srgbClr val="D4D4D4"/>
                  </a:solidFill>
                  <a:effectLst/>
                </a:rPr>
              </a:br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newMember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600" dirty="0">
                  <a:solidFill>
                    <a:srgbClr val="569CD6"/>
                  </a:solidFill>
                  <a:effectLst/>
                </a:rPr>
                <a:t>nil</a:t>
              </a:r>
              <a:endParaRPr lang="en-US" sz="1600" dirty="0">
                <a:solidFill>
                  <a:srgbClr val="D4D4D4"/>
                </a:solidFill>
                <a:effectLst/>
              </a:endParaRPr>
            </a:p>
            <a:p>
              <a:pPr marL="0" indent="0" algn="l">
                <a:buNone/>
              </a:pPr>
              <a:r>
                <a:rPr lang="en-US" sz="1600" dirty="0">
                  <a:solidFill>
                    <a:srgbClr val="D4D4D4"/>
                  </a:solidFill>
                  <a:effectLst/>
                </a:rPr>
                <a:t>}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E6422C-F40D-23CD-A603-7F189EE80314}"/>
              </a:ext>
            </a:extLst>
          </p:cNvPr>
          <p:cNvGrpSpPr/>
          <p:nvPr/>
        </p:nvGrpSpPr>
        <p:grpSpPr>
          <a:xfrm>
            <a:off x="2039599" y="2981871"/>
            <a:ext cx="119924" cy="2109529"/>
            <a:chOff x="1805224" y="2966636"/>
            <a:chExt cx="119924" cy="21095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F31F3F-FEDF-4106-F194-68A61697F8B4}"/>
                </a:ext>
              </a:extLst>
            </p:cNvPr>
            <p:cNvGrpSpPr/>
            <p:nvPr/>
          </p:nvGrpSpPr>
          <p:grpSpPr>
            <a:xfrm>
              <a:off x="1806849" y="2966636"/>
              <a:ext cx="118299" cy="388481"/>
              <a:chOff x="1806849" y="2966636"/>
              <a:chExt cx="118299" cy="388481"/>
            </a:xfrm>
          </p:grpSpPr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3848E577-776B-9FE0-4021-9993DAA25F6F}"/>
                  </a:ext>
                </a:extLst>
              </p:cNvPr>
              <p:cNvSpPr/>
              <p:nvPr/>
            </p:nvSpPr>
            <p:spPr>
              <a:xfrm rot="5400000">
                <a:off x="1797385" y="2976100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A2546CC5-CAA6-7DF4-348D-F9C7E94B8A1D}"/>
                  </a:ext>
                </a:extLst>
              </p:cNvPr>
              <p:cNvSpPr/>
              <p:nvPr/>
            </p:nvSpPr>
            <p:spPr>
              <a:xfrm rot="5400000">
                <a:off x="1797385" y="3227354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4BD517-946C-9357-0911-329CDF77E53C}"/>
                </a:ext>
              </a:extLst>
            </p:cNvPr>
            <p:cNvGrpSpPr/>
            <p:nvPr/>
          </p:nvGrpSpPr>
          <p:grpSpPr>
            <a:xfrm>
              <a:off x="1805226" y="3426579"/>
              <a:ext cx="118299" cy="388481"/>
              <a:chOff x="1806849" y="2966636"/>
              <a:chExt cx="118299" cy="388481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BCE96D2B-DB4A-4164-1600-019B0CB7F4DA}"/>
                  </a:ext>
                </a:extLst>
              </p:cNvPr>
              <p:cNvSpPr/>
              <p:nvPr/>
            </p:nvSpPr>
            <p:spPr>
              <a:xfrm rot="5400000">
                <a:off x="1797385" y="2976100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3F69B715-819D-27CA-8F8D-A906134CF22D}"/>
                  </a:ext>
                </a:extLst>
              </p:cNvPr>
              <p:cNvSpPr/>
              <p:nvPr/>
            </p:nvSpPr>
            <p:spPr>
              <a:xfrm rot="5400000">
                <a:off x="1797385" y="3227354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7AFAC12-6BC6-07EC-271A-E051A9CEB776}"/>
                </a:ext>
              </a:extLst>
            </p:cNvPr>
            <p:cNvGrpSpPr/>
            <p:nvPr/>
          </p:nvGrpSpPr>
          <p:grpSpPr>
            <a:xfrm>
              <a:off x="1805226" y="3929087"/>
              <a:ext cx="118299" cy="388481"/>
              <a:chOff x="1806849" y="2966636"/>
              <a:chExt cx="118299" cy="388481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7ACEA71B-654D-0C6E-B3A7-5611C77F94A3}"/>
                  </a:ext>
                </a:extLst>
              </p:cNvPr>
              <p:cNvSpPr/>
              <p:nvPr/>
            </p:nvSpPr>
            <p:spPr>
              <a:xfrm rot="5400000">
                <a:off x="1797385" y="2976100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9000099-0389-D48E-F18B-5120A99A1DD1}"/>
                  </a:ext>
                </a:extLst>
              </p:cNvPr>
              <p:cNvSpPr/>
              <p:nvPr/>
            </p:nvSpPr>
            <p:spPr>
              <a:xfrm rot="5400000">
                <a:off x="1797385" y="3227354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728BCC8-AE07-E152-F58B-89A89F149197}"/>
                </a:ext>
              </a:extLst>
            </p:cNvPr>
            <p:cNvGrpSpPr/>
            <p:nvPr/>
          </p:nvGrpSpPr>
          <p:grpSpPr>
            <a:xfrm>
              <a:off x="1805225" y="4431595"/>
              <a:ext cx="118299" cy="388481"/>
              <a:chOff x="1806849" y="2966636"/>
              <a:chExt cx="118299" cy="388481"/>
            </a:xfrm>
          </p:grpSpPr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8F3518E2-1075-3BF5-46DC-D354D5728AD2}"/>
                  </a:ext>
                </a:extLst>
              </p:cNvPr>
              <p:cNvSpPr/>
              <p:nvPr/>
            </p:nvSpPr>
            <p:spPr>
              <a:xfrm rot="5400000">
                <a:off x="1797385" y="2976100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C31D7C61-5F70-DE9D-E78E-0EA81A600318}"/>
                  </a:ext>
                </a:extLst>
              </p:cNvPr>
              <p:cNvSpPr/>
              <p:nvPr/>
            </p:nvSpPr>
            <p:spPr>
              <a:xfrm rot="5400000">
                <a:off x="1797385" y="3227354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F6E2117-190B-7301-B7D8-9B3313C089B3}"/>
                </a:ext>
              </a:extLst>
            </p:cNvPr>
            <p:cNvSpPr/>
            <p:nvPr/>
          </p:nvSpPr>
          <p:spPr>
            <a:xfrm rot="5400000">
              <a:off x="1795760" y="4948402"/>
              <a:ext cx="137227" cy="1182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43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POSTMAN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(QUERY)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1CE69B5-6D4C-7989-73ED-8C75DD159DC3}"/>
              </a:ext>
            </a:extLst>
          </p:cNvPr>
          <p:cNvSpPr/>
          <p:nvPr/>
        </p:nvSpPr>
        <p:spPr>
          <a:xfrm>
            <a:off x="5187942" y="3849992"/>
            <a:ext cx="2104294" cy="353154"/>
          </a:xfrm>
          <a:prstGeom prst="rightArrow">
            <a:avLst>
              <a:gd name="adj1" fmla="val 34735"/>
              <a:gd name="adj2" fmla="val 100884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CCD440-EB5C-8C38-98BC-4F0F1DBD6EDB}"/>
              </a:ext>
            </a:extLst>
          </p:cNvPr>
          <p:cNvGrpSpPr/>
          <p:nvPr/>
        </p:nvGrpSpPr>
        <p:grpSpPr>
          <a:xfrm>
            <a:off x="1784350" y="1973491"/>
            <a:ext cx="3047998" cy="4155299"/>
            <a:chOff x="7531102" y="2006599"/>
            <a:chExt cx="3047998" cy="518811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B1DD2B-92E9-699E-1F38-F27E7C377A1F}"/>
                </a:ext>
              </a:extLst>
            </p:cNvPr>
            <p:cNvSpPr/>
            <p:nvPr/>
          </p:nvSpPr>
          <p:spPr>
            <a:xfrm>
              <a:off x="7531102" y="2006599"/>
              <a:ext cx="3047998" cy="5188117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9C3CB458-DA77-E72B-2D42-B1417C97C4A7}"/>
                </a:ext>
              </a:extLst>
            </p:cNvPr>
            <p:cNvSpPr txBox="1"/>
            <p:nvPr/>
          </p:nvSpPr>
          <p:spPr>
            <a:xfrm>
              <a:off x="7720400" y="2206682"/>
              <a:ext cx="2669402" cy="47265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mutation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</a:t>
              </a:r>
              <a:r>
                <a:rPr lang="en-US" sz="1600" dirty="0" err="1">
                  <a:solidFill>
                    <a:schemeClr val="bg1"/>
                  </a:solidFill>
                </a:rPr>
                <a:t>addMember</a:t>
              </a:r>
              <a:r>
                <a:rPr lang="en-US" sz="1600" dirty="0">
                  <a:solidFill>
                    <a:schemeClr val="bg1"/>
                  </a:solidFill>
                </a:rPr>
                <a:t>(id: 3, name: "member003", position: "Developer", </a:t>
              </a:r>
              <a:r>
                <a:rPr lang="en-US" sz="1600" dirty="0" err="1">
                  <a:solidFill>
                    <a:schemeClr val="bg1"/>
                  </a:solidFill>
                </a:rPr>
                <a:t>listName</a:t>
              </a:r>
              <a:r>
                <a:rPr lang="en-US" sz="1600" dirty="0">
                  <a:solidFill>
                    <a:schemeClr val="bg1"/>
                  </a:solidFill>
                </a:rPr>
                <a:t>: "</a:t>
              </a:r>
              <a:r>
                <a:rPr lang="en-US" sz="1600" dirty="0" err="1">
                  <a:solidFill>
                    <a:schemeClr val="bg1"/>
                  </a:solidFill>
                </a:rPr>
                <a:t>todo</a:t>
              </a:r>
              <a:r>
                <a:rPr lang="en-US" sz="1600" dirty="0">
                  <a:solidFill>
                    <a:schemeClr val="bg1"/>
                  </a:solidFill>
                </a:rPr>
                <a:t>", point: 50)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id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name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position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worker{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name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point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},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sp>
        <p:nvSpPr>
          <p:cNvPr id="19" name="文本框 9">
            <a:extLst>
              <a:ext uri="{FF2B5EF4-FFF2-40B4-BE49-F238E27FC236}">
                <a16:creationId xmlns:a16="http://schemas.microsoft.com/office/drawing/2014/main" id="{C0334EBB-BC14-92D2-509A-3D5DB31C7D1E}"/>
              </a:ext>
            </a:extLst>
          </p:cNvPr>
          <p:cNvSpPr txBox="1"/>
          <p:nvPr/>
        </p:nvSpPr>
        <p:spPr>
          <a:xfrm>
            <a:off x="8234535" y="1337807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F393EA1B-89A8-413A-CC00-2C8BBA4EF627}"/>
              </a:ext>
            </a:extLst>
          </p:cNvPr>
          <p:cNvSpPr txBox="1"/>
          <p:nvPr/>
        </p:nvSpPr>
        <p:spPr>
          <a:xfrm>
            <a:off x="2371054" y="1368773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C7C47-218E-25A5-9840-093FA64AD084}"/>
              </a:ext>
            </a:extLst>
          </p:cNvPr>
          <p:cNvGrpSpPr/>
          <p:nvPr/>
        </p:nvGrpSpPr>
        <p:grpSpPr>
          <a:xfrm>
            <a:off x="7647831" y="1813239"/>
            <a:ext cx="3047998" cy="4785764"/>
            <a:chOff x="7531102" y="2006599"/>
            <a:chExt cx="3047998" cy="597528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4B93E7D-CA5F-ADC1-6892-3EA44F51D489}"/>
                </a:ext>
              </a:extLst>
            </p:cNvPr>
            <p:cNvSpPr/>
            <p:nvPr/>
          </p:nvSpPr>
          <p:spPr>
            <a:xfrm>
              <a:off x="7531102" y="2006599"/>
              <a:ext cx="3047998" cy="5975287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2" name="文本框 9">
              <a:extLst>
                <a:ext uri="{FF2B5EF4-FFF2-40B4-BE49-F238E27FC236}">
                  <a16:creationId xmlns:a16="http://schemas.microsoft.com/office/drawing/2014/main" id="{4CC4E815-4DCE-A564-12FC-FD2C8AF362B9}"/>
                </a:ext>
              </a:extLst>
            </p:cNvPr>
            <p:cNvSpPr txBox="1"/>
            <p:nvPr/>
          </p:nvSpPr>
          <p:spPr>
            <a:xfrm>
              <a:off x="7720400" y="2206682"/>
              <a:ext cx="2669402" cy="56488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"data":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"</a:t>
              </a:r>
              <a:r>
                <a:rPr lang="en-US" sz="1600" dirty="0" err="1">
                  <a:solidFill>
                    <a:schemeClr val="bg1"/>
                  </a:solidFill>
                </a:rPr>
                <a:t>addMember</a:t>
              </a:r>
              <a:r>
                <a:rPr lang="en-US" sz="1600" dirty="0">
                  <a:solidFill>
                    <a:schemeClr val="bg1"/>
                  </a:solidFill>
                </a:rPr>
                <a:t>":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"id": "3",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"name": "member003",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"position": "Developer",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"worker": [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    "name": "</a:t>
              </a:r>
              <a:r>
                <a:rPr lang="en-US" sz="1600" dirty="0" err="1">
                  <a:solidFill>
                    <a:schemeClr val="bg1"/>
                  </a:solidFill>
                </a:rPr>
                <a:t>todo</a:t>
              </a:r>
              <a:r>
                <a:rPr lang="en-US" sz="1600" dirty="0">
                  <a:solidFill>
                    <a:schemeClr val="bg1"/>
                  </a:solidFill>
                </a:rPr>
                <a:t>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    "point": 50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]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65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Create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(EDIT Data)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193800" y="2582697"/>
            <a:ext cx="9791700" cy="2893064"/>
            <a:chOff x="1051174" y="1748034"/>
            <a:chExt cx="9146926" cy="63547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6354787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457835" y="1915555"/>
              <a:ext cx="8333603" cy="59830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r>
                <a:rPr lang="en-US" sz="9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900" dirty="0" err="1">
                  <a:solidFill>
                    <a:srgbClr val="DCDCAA"/>
                  </a:solidFill>
                  <a:effectLst/>
                </a:rPr>
                <a:t>EditMember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(id </a:t>
              </a:r>
              <a:r>
                <a:rPr lang="en-US" sz="900" dirty="0">
                  <a:solidFill>
                    <a:srgbClr val="4EC9B0"/>
                  </a:solidFill>
                  <a:effectLst/>
                </a:rPr>
                <a:t>int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newName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900" dirty="0">
                  <a:solidFill>
                    <a:srgbClr val="4EC9B0"/>
                  </a:solidFill>
                  <a:effectLst/>
                </a:rPr>
                <a:t>string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newPosition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model.PositionName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listName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900" dirty="0">
                  <a:solidFill>
                    <a:srgbClr val="4EC9B0"/>
                  </a:solidFill>
                  <a:effectLst/>
                </a:rPr>
                <a:t>string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, point </a:t>
              </a:r>
              <a:r>
                <a:rPr lang="en-US" sz="900" dirty="0">
                  <a:solidFill>
                    <a:srgbClr val="4EC9B0"/>
                  </a:solidFill>
                  <a:effectLst/>
                </a:rPr>
                <a:t>int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) </a:t>
              </a:r>
              <a:r>
                <a:rPr lang="en-US" sz="900" dirty="0">
                  <a:solidFill>
                    <a:srgbClr val="4EC9B0"/>
                  </a:solidFill>
                  <a:effectLst/>
                </a:rPr>
                <a:t>error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900" dirty="0" err="1">
                  <a:solidFill>
                    <a:srgbClr val="9CDCFE"/>
                  </a:solidFill>
                  <a:effectLst/>
                </a:rPr>
                <a:t>strID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strconv.</a:t>
              </a:r>
              <a:r>
                <a:rPr lang="en-US" sz="900" dirty="0" err="1">
                  <a:solidFill>
                    <a:srgbClr val="DCDCAA"/>
                  </a:solidFill>
                  <a:effectLst/>
                </a:rPr>
                <a:t>Itoa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(id)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900" dirty="0">
                  <a:solidFill>
                    <a:srgbClr val="C586C0"/>
                  </a:solidFill>
                  <a:effectLst/>
                </a:rPr>
                <a:t>for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900" dirty="0" err="1">
                  <a:solidFill>
                    <a:srgbClr val="9CDCFE"/>
                  </a:solidFill>
                  <a:effectLst/>
                </a:rPr>
                <a:t>i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900" dirty="0">
                  <a:solidFill>
                    <a:srgbClr val="9CDCFE"/>
                  </a:solidFill>
                  <a:effectLst/>
                </a:rPr>
                <a:t>m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900" dirty="0">
                  <a:solidFill>
                    <a:srgbClr val="C586C0"/>
                  </a:solidFill>
                  <a:effectLst/>
                </a:rPr>
                <a:t>range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member {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900" dirty="0">
                  <a:solidFill>
                    <a:srgbClr val="C586C0"/>
                  </a:solidFill>
                  <a:effectLst/>
                </a:rPr>
                <a:t>if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m.ID ==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strID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    member[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i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].</a:t>
              </a:r>
              <a:r>
                <a:rPr lang="en-US" sz="900" dirty="0">
                  <a:solidFill>
                    <a:srgbClr val="9CDCFE"/>
                  </a:solidFill>
                  <a:effectLst/>
                </a:rPr>
                <a:t>Name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=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newName</a:t>
              </a:r>
              <a:endParaRPr lang="en-US" sz="900" dirty="0">
                <a:solidFill>
                  <a:srgbClr val="D4D4D4"/>
                </a:solidFill>
                <a:effectLst/>
              </a:endParaRP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    member[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i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].</a:t>
              </a:r>
              <a:r>
                <a:rPr lang="en-US" sz="900" dirty="0">
                  <a:solidFill>
                    <a:srgbClr val="9CDCFE"/>
                  </a:solidFill>
                  <a:effectLst/>
                </a:rPr>
                <a:t>Position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=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newPosition</a:t>
              </a:r>
              <a:endParaRPr lang="en-US" sz="900" dirty="0">
                <a:solidFill>
                  <a:srgbClr val="D4D4D4"/>
                </a:solidFill>
                <a:effectLst/>
              </a:endParaRPr>
            </a:p>
            <a:p>
              <a:pPr marL="0" indent="0" algn="l">
                <a:buNone/>
              </a:pPr>
              <a:br>
                <a:rPr lang="en-US" sz="900" dirty="0">
                  <a:solidFill>
                    <a:srgbClr val="D4D4D4"/>
                  </a:solidFill>
                  <a:effectLst/>
                </a:rPr>
              </a:b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    </a:t>
              </a:r>
              <a:r>
                <a:rPr lang="en-US" sz="900" dirty="0">
                  <a:solidFill>
                    <a:srgbClr val="C586C0"/>
                  </a:solidFill>
                  <a:effectLst/>
                </a:rPr>
                <a:t>for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900" dirty="0">
                  <a:solidFill>
                    <a:srgbClr val="9CDCFE"/>
                  </a:solidFill>
                  <a:effectLst/>
                </a:rPr>
                <a:t>j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900" dirty="0">
                  <a:solidFill>
                    <a:srgbClr val="9CDCFE"/>
                  </a:solidFill>
                  <a:effectLst/>
                </a:rPr>
                <a:t>worker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900" dirty="0">
                  <a:solidFill>
                    <a:srgbClr val="C586C0"/>
                  </a:solidFill>
                  <a:effectLst/>
                </a:rPr>
                <a:t>range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member[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i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].Worker {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        </a:t>
              </a:r>
              <a:r>
                <a:rPr lang="en-US" sz="900" dirty="0">
                  <a:solidFill>
                    <a:srgbClr val="C586C0"/>
                  </a:solidFill>
                  <a:effectLst/>
                </a:rPr>
                <a:t>if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worker.Name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==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listName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            member[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i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].Worker[j].</a:t>
              </a:r>
              <a:r>
                <a:rPr lang="en-US" sz="900" dirty="0">
                  <a:solidFill>
                    <a:srgbClr val="9CDCFE"/>
                  </a:solidFill>
                  <a:effectLst/>
                </a:rPr>
                <a:t>Point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= point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            </a:t>
              </a:r>
              <a:r>
                <a:rPr lang="en-US" sz="900" dirty="0">
                  <a:solidFill>
                    <a:srgbClr val="C586C0"/>
                  </a:solidFill>
                  <a:effectLst/>
                </a:rPr>
                <a:t>break</a:t>
              </a:r>
              <a:endParaRPr lang="en-US" sz="900" dirty="0">
                <a:solidFill>
                  <a:srgbClr val="D4D4D4"/>
                </a:solidFill>
                <a:effectLst/>
              </a:endParaRP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        }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    }</a:t>
              </a:r>
            </a:p>
            <a:p>
              <a:pPr marL="0" indent="0" algn="l">
                <a:buNone/>
              </a:pPr>
              <a:br>
                <a:rPr lang="en-US" sz="900" dirty="0">
                  <a:solidFill>
                    <a:srgbClr val="D4D4D4"/>
                  </a:solidFill>
                  <a:effectLst/>
                </a:rPr>
              </a:b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    </a:t>
              </a:r>
              <a:r>
                <a:rPr lang="en-US" sz="9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900" dirty="0">
                  <a:solidFill>
                    <a:srgbClr val="569CD6"/>
                  </a:solidFill>
                  <a:effectLst/>
                </a:rPr>
                <a:t>nil</a:t>
              </a:r>
              <a:endParaRPr lang="en-US" sz="900" dirty="0">
                <a:solidFill>
                  <a:srgbClr val="D4D4D4"/>
                </a:solidFill>
                <a:effectLst/>
              </a:endParaRP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    }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}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9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900" dirty="0" err="1">
                  <a:solidFill>
                    <a:srgbClr val="D4D4D4"/>
                  </a:solidFill>
                  <a:effectLst/>
                </a:rPr>
                <a:t>fmt.</a:t>
              </a:r>
              <a:r>
                <a:rPr lang="en-US" sz="900" dirty="0" err="1">
                  <a:solidFill>
                    <a:srgbClr val="DCDCAA"/>
                  </a:solidFill>
                  <a:effectLst/>
                </a:rPr>
                <a:t>Errorf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900" dirty="0">
                  <a:solidFill>
                    <a:srgbClr val="CE9178"/>
                  </a:solidFill>
                  <a:effectLst/>
                </a:rPr>
                <a:t>"member with ID </a:t>
              </a:r>
              <a:r>
                <a:rPr lang="en-US" sz="900" dirty="0">
                  <a:solidFill>
                    <a:srgbClr val="9CDCFE"/>
                  </a:solidFill>
                  <a:effectLst/>
                </a:rPr>
                <a:t>%d</a:t>
              </a:r>
              <a:r>
                <a:rPr lang="en-US" sz="900" dirty="0">
                  <a:solidFill>
                    <a:srgbClr val="CE9178"/>
                  </a:solidFill>
                  <a:effectLst/>
                </a:rPr>
                <a:t> not found"</a:t>
              </a:r>
              <a:r>
                <a:rPr lang="en-US" sz="900" dirty="0">
                  <a:solidFill>
                    <a:srgbClr val="D4D4D4"/>
                  </a:solidFill>
                  <a:effectLst/>
                </a:rPr>
                <a:t>, id)</a:t>
              </a:r>
            </a:p>
            <a:p>
              <a:pPr marL="0" indent="0" algn="l">
                <a:buNone/>
              </a:pPr>
              <a:r>
                <a:rPr lang="en-US" sz="900" dirty="0">
                  <a:solidFill>
                    <a:srgbClr val="D4D4D4"/>
                  </a:solidFill>
                  <a:effectLst/>
                </a:rPr>
                <a:t>}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16FA3A-44CC-DC4B-D4DE-EF8407283935}"/>
              </a:ext>
            </a:extLst>
          </p:cNvPr>
          <p:cNvGrpSpPr/>
          <p:nvPr/>
        </p:nvGrpSpPr>
        <p:grpSpPr>
          <a:xfrm>
            <a:off x="1200149" y="1805084"/>
            <a:ext cx="9791700" cy="707773"/>
            <a:chOff x="1200150" y="2091624"/>
            <a:chExt cx="9791700" cy="7077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B93DDF-7F4D-BFD0-D8C2-3B5F704DA4BB}"/>
                </a:ext>
              </a:extLst>
            </p:cNvPr>
            <p:cNvGrpSpPr/>
            <p:nvPr/>
          </p:nvGrpSpPr>
          <p:grpSpPr>
            <a:xfrm>
              <a:off x="1200150" y="2091624"/>
              <a:ext cx="9791700" cy="707773"/>
              <a:chOff x="1057106" y="1748034"/>
              <a:chExt cx="9146926" cy="169386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562A460-E635-77DE-A63F-158E8AE2F0E2}"/>
                  </a:ext>
                </a:extLst>
              </p:cNvPr>
              <p:cNvSpPr/>
              <p:nvPr/>
            </p:nvSpPr>
            <p:spPr>
              <a:xfrm>
                <a:off x="1057106" y="1748034"/>
                <a:ext cx="9146926" cy="1693862"/>
              </a:xfrm>
              <a:prstGeom prst="roundRect">
                <a:avLst>
                  <a:gd name="adj" fmla="val 10623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16" name="文本框 9">
                <a:extLst>
                  <a:ext uri="{FF2B5EF4-FFF2-40B4-BE49-F238E27FC236}">
                    <a16:creationId xmlns:a16="http://schemas.microsoft.com/office/drawing/2014/main" id="{63824C4B-A9BA-688D-DCCE-8A972E7E2CA7}"/>
                  </a:ext>
                </a:extLst>
              </p:cNvPr>
              <p:cNvSpPr txBox="1"/>
              <p:nvPr/>
            </p:nvSpPr>
            <p:spPr>
              <a:xfrm>
                <a:off x="1463767" y="2191073"/>
                <a:ext cx="8333603" cy="88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sz="1800" dirty="0">
                    <a:solidFill>
                      <a:schemeClr val="bg1"/>
                    </a:solidFill>
                  </a:rPr>
                  <a:t>Handlers/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editHandler.go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1000ED7-D82D-6FFA-4FE5-B4CFC34435A8}"/>
                </a:ext>
              </a:extLst>
            </p:cNvPr>
            <p:cNvSpPr/>
            <p:nvPr/>
          </p:nvSpPr>
          <p:spPr>
            <a:xfrm rot="5400000">
              <a:off x="1366666" y="2334928"/>
              <a:ext cx="292100" cy="2518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81B856-560D-6670-5000-D8490320C0DF}"/>
              </a:ext>
            </a:extLst>
          </p:cNvPr>
          <p:cNvGrpSpPr/>
          <p:nvPr/>
        </p:nvGrpSpPr>
        <p:grpSpPr>
          <a:xfrm>
            <a:off x="1193800" y="5875871"/>
            <a:ext cx="9791700" cy="812263"/>
            <a:chOff x="1051174" y="1748034"/>
            <a:chExt cx="9146926" cy="347166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EB13C-D55F-3127-604E-42C105126362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1" name="文本框 9">
              <a:extLst>
                <a:ext uri="{FF2B5EF4-FFF2-40B4-BE49-F238E27FC236}">
                  <a16:creationId xmlns:a16="http://schemas.microsoft.com/office/drawing/2014/main" id="{474D640E-8778-A5A5-07F0-BA282C9891EE}"/>
                </a:ext>
              </a:extLst>
            </p:cNvPr>
            <p:cNvSpPr txBox="1"/>
            <p:nvPr/>
          </p:nvSpPr>
          <p:spPr>
            <a:xfrm>
              <a:off x="1463767" y="1825328"/>
              <a:ext cx="8333603" cy="25199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dirty="0">
                  <a:solidFill>
                    <a:srgbClr val="569CD6"/>
                  </a:solidFill>
                </a:rPr>
                <a:t>type Mutation {</a:t>
              </a:r>
            </a:p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dirty="0">
                  <a:solidFill>
                    <a:srgbClr val="569CD6"/>
                  </a:solidFill>
                </a:rPr>
                <a:t>    </a:t>
              </a:r>
              <a:r>
                <a:rPr lang="en-US" dirty="0" err="1">
                  <a:solidFill>
                    <a:srgbClr val="569CD6"/>
                  </a:solidFill>
                </a:rPr>
                <a:t>editMember</a:t>
              </a:r>
              <a:r>
                <a:rPr lang="en-US" dirty="0">
                  <a:solidFill>
                    <a:srgbClr val="569CD6"/>
                  </a:solidFill>
                </a:rPr>
                <a:t>(id: Int!, name: String!, position: String!, </a:t>
              </a:r>
              <a:r>
                <a:rPr lang="en-US" dirty="0" err="1">
                  <a:solidFill>
                    <a:srgbClr val="569CD6"/>
                  </a:solidFill>
                </a:rPr>
                <a:t>listName</a:t>
              </a:r>
              <a:r>
                <a:rPr lang="en-US" dirty="0">
                  <a:solidFill>
                    <a:srgbClr val="569CD6"/>
                  </a:solidFill>
                </a:rPr>
                <a:t>: String!, point: Int!): Member</a:t>
              </a:r>
            </a:p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dirty="0">
                  <a:solidFill>
                    <a:srgbClr val="569CD6"/>
                  </a:solidFill>
                </a:rPr>
                <a:t>}</a:t>
              </a:r>
              <a:endParaRPr lang="en-US" dirty="0">
                <a:solidFill>
                  <a:srgbClr val="D4D4D4"/>
                </a:solidFill>
              </a:endParaRPr>
            </a:p>
          </p:txBody>
        </p:sp>
      </p:grpSp>
      <p:sp>
        <p:nvSpPr>
          <p:cNvPr id="21" name="文本框 9">
            <a:extLst>
              <a:ext uri="{FF2B5EF4-FFF2-40B4-BE49-F238E27FC236}">
                <a16:creationId xmlns:a16="http://schemas.microsoft.com/office/drawing/2014/main" id="{3C43CCF7-97E2-2AE0-45D4-5CAAAD3CFFFE}"/>
              </a:ext>
            </a:extLst>
          </p:cNvPr>
          <p:cNvSpPr txBox="1"/>
          <p:nvPr/>
        </p:nvSpPr>
        <p:spPr>
          <a:xfrm>
            <a:off x="1206500" y="5475761"/>
            <a:ext cx="97917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schema.graphqls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(Create QUERY HANDLER) </a:t>
            </a:r>
          </a:p>
        </p:txBody>
      </p:sp>
    </p:spTree>
    <p:extLst>
      <p:ext uri="{BB962C8B-B14F-4D97-AF65-F5344CB8AC3E}">
        <p14:creationId xmlns:p14="http://schemas.microsoft.com/office/powerpoint/2010/main" val="113677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schema.graphqls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(GENERATE MODEL)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2124776"/>
            <a:chOff x="1051174" y="1748034"/>
            <a:chExt cx="9146926" cy="2124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212477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34297" y="2140409"/>
              <a:ext cx="83336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/internal/imports@v0.17.42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/codegen@v0.17.42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github.com/99designs/gqlgen@v0.17.42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run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generate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9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306760" y="520029"/>
            <a:ext cx="56451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member.resolvers.go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B4F73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(Create QUERY HANDLER)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3791650"/>
            <a:chOff x="1051174" y="1748034"/>
            <a:chExt cx="9146926" cy="37916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3791650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11823" y="2016751"/>
              <a:ext cx="833360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endParaRPr lang="en-US" sz="1600" dirty="0">
                <a:solidFill>
                  <a:srgbClr val="D4D4D4"/>
                </a:solidFill>
                <a:effectLst/>
              </a:endParaRPr>
            </a:p>
            <a:p>
              <a:pPr marL="0" indent="0" algn="l">
                <a:buNone/>
              </a:pPr>
              <a:r>
                <a:rPr lang="en-US" sz="16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(r *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mutationResolver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) 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EditMember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ctx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context.Context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id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int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name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string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position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string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listName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string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point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int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) (*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model.Member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error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) {</a:t>
              </a:r>
            </a:p>
            <a:p>
              <a:pPr marL="0" indent="0" algn="l">
                <a:buNone/>
              </a:pPr>
              <a:br>
                <a:rPr lang="en-US" sz="1600" dirty="0">
                  <a:solidFill>
                    <a:srgbClr val="D4D4D4"/>
                  </a:solidFill>
                  <a:effectLst/>
                </a:rPr>
              </a:br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>
                  <a:solidFill>
                    <a:srgbClr val="9CDCFE"/>
                  </a:solidFill>
                  <a:effectLst/>
                </a:rPr>
                <a:t>err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handlers.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EditMember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(id, name,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model.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PositionName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(position),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listName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point)</a:t>
              </a:r>
            </a:p>
            <a:p>
              <a:pPr marL="0" indent="0" algn="l">
                <a:buNone/>
              </a:pPr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>
                  <a:solidFill>
                    <a:srgbClr val="C586C0"/>
                  </a:solidFill>
                  <a:effectLst/>
                </a:rPr>
                <a:t>if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err != </a:t>
              </a:r>
              <a:r>
                <a:rPr lang="en-US" sz="1600" dirty="0">
                  <a:solidFill>
                    <a:srgbClr val="569CD6"/>
                  </a:solidFill>
                  <a:effectLst/>
                </a:rPr>
                <a:t>nil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marL="0" indent="0" algn="l">
                <a:buNone/>
              </a:pPr>
              <a:r>
                <a:rPr lang="en-US" sz="16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16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>
                  <a:solidFill>
                    <a:srgbClr val="569CD6"/>
                  </a:solidFill>
                  <a:effectLst/>
                </a:rPr>
                <a:t>nil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err</a:t>
              </a:r>
            </a:p>
            <a:p>
              <a:pPr marL="0" indent="0" algn="l">
                <a:buNone/>
              </a:pPr>
              <a:r>
                <a:rPr lang="en-US" sz="1600" dirty="0">
                  <a:solidFill>
                    <a:srgbClr val="D4D4D4"/>
                  </a:solidFill>
                  <a:effectLst/>
                </a:rPr>
                <a:t>    }</a:t>
              </a:r>
            </a:p>
            <a:p>
              <a:pPr marL="0" indent="0" algn="l">
                <a:buNone/>
              </a:pPr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handlers.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FindMemberByID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(id)</a:t>
              </a:r>
            </a:p>
            <a:p>
              <a:pPr marL="0" indent="0" algn="l">
                <a:buNone/>
              </a:pPr>
              <a:r>
                <a:rPr lang="en-US" sz="1600" dirty="0">
                  <a:solidFill>
                    <a:srgbClr val="D4D4D4"/>
                  </a:solidFill>
                  <a:effectLst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98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POSTMAN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(QUERY)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1CE69B5-6D4C-7989-73ED-8C75DD159DC3}"/>
              </a:ext>
            </a:extLst>
          </p:cNvPr>
          <p:cNvSpPr/>
          <p:nvPr/>
        </p:nvSpPr>
        <p:spPr>
          <a:xfrm>
            <a:off x="5187942" y="3849992"/>
            <a:ext cx="2104294" cy="353154"/>
          </a:xfrm>
          <a:prstGeom prst="rightArrow">
            <a:avLst>
              <a:gd name="adj1" fmla="val 34735"/>
              <a:gd name="adj2" fmla="val 100884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CCD440-EB5C-8C38-98BC-4F0F1DBD6EDB}"/>
              </a:ext>
            </a:extLst>
          </p:cNvPr>
          <p:cNvGrpSpPr/>
          <p:nvPr/>
        </p:nvGrpSpPr>
        <p:grpSpPr>
          <a:xfrm>
            <a:off x="1784350" y="1973491"/>
            <a:ext cx="3047998" cy="4155298"/>
            <a:chOff x="7531102" y="2006599"/>
            <a:chExt cx="3047998" cy="518811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B1DD2B-92E9-699E-1F38-F27E7C377A1F}"/>
                </a:ext>
              </a:extLst>
            </p:cNvPr>
            <p:cNvSpPr/>
            <p:nvPr/>
          </p:nvSpPr>
          <p:spPr>
            <a:xfrm>
              <a:off x="7531102" y="2006599"/>
              <a:ext cx="3047998" cy="5188117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9C3CB458-DA77-E72B-2D42-B1417C97C4A7}"/>
                </a:ext>
              </a:extLst>
            </p:cNvPr>
            <p:cNvSpPr txBox="1"/>
            <p:nvPr/>
          </p:nvSpPr>
          <p:spPr>
            <a:xfrm>
              <a:off x="7720400" y="2206682"/>
              <a:ext cx="2669402" cy="472659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mutation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</a:t>
              </a:r>
              <a:r>
                <a:rPr lang="en-US" sz="1600" dirty="0" err="1">
                  <a:solidFill>
                    <a:schemeClr val="bg1"/>
                  </a:solidFill>
                </a:rPr>
                <a:t>editMember</a:t>
              </a:r>
              <a:r>
                <a:rPr lang="en-US" sz="1600" dirty="0">
                  <a:solidFill>
                    <a:schemeClr val="bg1"/>
                  </a:solidFill>
                </a:rPr>
                <a:t>(id: 3, name: "member003", position: "Goal", </a:t>
              </a:r>
              <a:r>
                <a:rPr lang="en-US" sz="1600" dirty="0" err="1">
                  <a:solidFill>
                    <a:schemeClr val="bg1"/>
                  </a:solidFill>
                </a:rPr>
                <a:t>listName</a:t>
              </a:r>
              <a:r>
                <a:rPr lang="en-US" sz="1600" dirty="0">
                  <a:solidFill>
                    <a:schemeClr val="bg1"/>
                  </a:solidFill>
                </a:rPr>
                <a:t>: "</a:t>
              </a:r>
              <a:r>
                <a:rPr lang="en-US" sz="1600" dirty="0" err="1">
                  <a:solidFill>
                    <a:schemeClr val="bg1"/>
                  </a:solidFill>
                </a:rPr>
                <a:t>todo</a:t>
              </a:r>
              <a:r>
                <a:rPr lang="en-US" sz="1600" dirty="0">
                  <a:solidFill>
                    <a:schemeClr val="bg1"/>
                  </a:solidFill>
                </a:rPr>
                <a:t>", point: 80)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id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name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position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worker{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name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point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},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sp>
        <p:nvSpPr>
          <p:cNvPr id="19" name="文本框 9">
            <a:extLst>
              <a:ext uri="{FF2B5EF4-FFF2-40B4-BE49-F238E27FC236}">
                <a16:creationId xmlns:a16="http://schemas.microsoft.com/office/drawing/2014/main" id="{C0334EBB-BC14-92D2-509A-3D5DB31C7D1E}"/>
              </a:ext>
            </a:extLst>
          </p:cNvPr>
          <p:cNvSpPr txBox="1"/>
          <p:nvPr/>
        </p:nvSpPr>
        <p:spPr>
          <a:xfrm>
            <a:off x="8234535" y="1337807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F393EA1B-89A8-413A-CC00-2C8BBA4EF627}"/>
              </a:ext>
            </a:extLst>
          </p:cNvPr>
          <p:cNvSpPr txBox="1"/>
          <p:nvPr/>
        </p:nvSpPr>
        <p:spPr>
          <a:xfrm>
            <a:off x="2371054" y="1368773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C7C47-218E-25A5-9840-093FA64AD084}"/>
              </a:ext>
            </a:extLst>
          </p:cNvPr>
          <p:cNvGrpSpPr/>
          <p:nvPr/>
        </p:nvGrpSpPr>
        <p:grpSpPr>
          <a:xfrm>
            <a:off x="7647831" y="1813239"/>
            <a:ext cx="3047998" cy="4785764"/>
            <a:chOff x="7531102" y="2006599"/>
            <a:chExt cx="3047998" cy="597528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4B93E7D-CA5F-ADC1-6892-3EA44F51D489}"/>
                </a:ext>
              </a:extLst>
            </p:cNvPr>
            <p:cNvSpPr/>
            <p:nvPr/>
          </p:nvSpPr>
          <p:spPr>
            <a:xfrm>
              <a:off x="7531102" y="2006599"/>
              <a:ext cx="3047998" cy="5975287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2" name="文本框 9">
              <a:extLst>
                <a:ext uri="{FF2B5EF4-FFF2-40B4-BE49-F238E27FC236}">
                  <a16:creationId xmlns:a16="http://schemas.microsoft.com/office/drawing/2014/main" id="{4CC4E815-4DCE-A564-12FC-FD2C8AF362B9}"/>
                </a:ext>
              </a:extLst>
            </p:cNvPr>
            <p:cNvSpPr txBox="1"/>
            <p:nvPr/>
          </p:nvSpPr>
          <p:spPr>
            <a:xfrm>
              <a:off x="7720400" y="2206682"/>
              <a:ext cx="2669402" cy="56488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"data":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"</a:t>
              </a:r>
              <a:r>
                <a:rPr lang="en-US" sz="1600" dirty="0" err="1">
                  <a:solidFill>
                    <a:schemeClr val="bg1"/>
                  </a:solidFill>
                </a:rPr>
                <a:t>editMember</a:t>
              </a:r>
              <a:r>
                <a:rPr lang="en-US" sz="1600" dirty="0">
                  <a:solidFill>
                    <a:schemeClr val="bg1"/>
                  </a:solidFill>
                </a:rPr>
                <a:t>":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"id": "3",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"name": "member003",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"position": "Goal",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"worker": [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    "name": "</a:t>
              </a:r>
              <a:r>
                <a:rPr lang="en-US" sz="1600" dirty="0" err="1">
                  <a:solidFill>
                    <a:schemeClr val="bg1"/>
                  </a:solidFill>
                </a:rPr>
                <a:t>todo</a:t>
              </a:r>
              <a:r>
                <a:rPr lang="en-US" sz="1600" dirty="0">
                  <a:solidFill>
                    <a:schemeClr val="bg1"/>
                  </a:solidFill>
                </a:rPr>
                <a:t>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    "point": 80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]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9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RES API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E61F626-D366-0DA4-B8A6-81C17BAEC9C0}"/>
              </a:ext>
            </a:extLst>
          </p:cNvPr>
          <p:cNvGrpSpPr/>
          <p:nvPr/>
        </p:nvGrpSpPr>
        <p:grpSpPr>
          <a:xfrm>
            <a:off x="841867" y="2150796"/>
            <a:ext cx="2748692" cy="2748690"/>
            <a:chOff x="1832343" y="2150796"/>
            <a:chExt cx="1758215" cy="175821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603782B-F145-4B90-84FF-0527F26FF02E}"/>
                </a:ext>
              </a:extLst>
            </p:cNvPr>
            <p:cNvSpPr/>
            <p:nvPr/>
          </p:nvSpPr>
          <p:spPr>
            <a:xfrm>
              <a:off x="1832343" y="2150796"/>
              <a:ext cx="1758215" cy="175821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文本框 9">
              <a:extLst>
                <a:ext uri="{FF2B5EF4-FFF2-40B4-BE49-F238E27FC236}">
                  <a16:creationId xmlns:a16="http://schemas.microsoft.com/office/drawing/2014/main" id="{A4FC3777-9DED-6AFC-F26D-7AADFF2660E7}"/>
                </a:ext>
              </a:extLst>
            </p:cNvPr>
            <p:cNvSpPr txBox="1"/>
            <p:nvPr/>
          </p:nvSpPr>
          <p:spPr>
            <a:xfrm>
              <a:off x="1967915" y="2741756"/>
              <a:ext cx="1474306" cy="53155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Client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1C2793-F0BF-4A64-29CB-CA01CA486FC5}"/>
              </a:ext>
            </a:extLst>
          </p:cNvPr>
          <p:cNvGrpSpPr/>
          <p:nvPr/>
        </p:nvGrpSpPr>
        <p:grpSpPr>
          <a:xfrm>
            <a:off x="8376795" y="2150796"/>
            <a:ext cx="2748692" cy="2748690"/>
            <a:chOff x="1832343" y="2150796"/>
            <a:chExt cx="1758215" cy="1758214"/>
          </a:xfrm>
        </p:grpSpPr>
        <p:sp>
          <p:nvSpPr>
            <p:cNvPr id="30" name="椭圆 3">
              <a:extLst>
                <a:ext uri="{FF2B5EF4-FFF2-40B4-BE49-F238E27FC236}">
                  <a16:creationId xmlns:a16="http://schemas.microsoft.com/office/drawing/2014/main" id="{CCEF3215-96E9-AFE0-CF8D-BE845A90FE21}"/>
                </a:ext>
              </a:extLst>
            </p:cNvPr>
            <p:cNvSpPr/>
            <p:nvPr/>
          </p:nvSpPr>
          <p:spPr>
            <a:xfrm>
              <a:off x="1832343" y="2150796"/>
              <a:ext cx="1758215" cy="175821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" name="文本框 9">
              <a:extLst>
                <a:ext uri="{FF2B5EF4-FFF2-40B4-BE49-F238E27FC236}">
                  <a16:creationId xmlns:a16="http://schemas.microsoft.com/office/drawing/2014/main" id="{AEFC620A-7FCD-4D51-A5E2-ABEAA0CA56C2}"/>
                </a:ext>
              </a:extLst>
            </p:cNvPr>
            <p:cNvSpPr txBox="1"/>
            <p:nvPr/>
          </p:nvSpPr>
          <p:spPr>
            <a:xfrm>
              <a:off x="1974297" y="2747982"/>
              <a:ext cx="1474306" cy="53155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Server</a:t>
              </a:r>
            </a:p>
          </p:txBody>
        </p:sp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50800FB-9A11-D0D1-CD97-543300AB4997}"/>
              </a:ext>
            </a:extLst>
          </p:cNvPr>
          <p:cNvSpPr/>
          <p:nvPr/>
        </p:nvSpPr>
        <p:spPr>
          <a:xfrm rot="10800000">
            <a:off x="3802503" y="3823967"/>
            <a:ext cx="4352367" cy="499174"/>
          </a:xfrm>
          <a:prstGeom prst="rightArrow">
            <a:avLst>
              <a:gd name="adj1" fmla="val 34735"/>
              <a:gd name="adj2" fmla="val 100884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A14B114-3E6A-D27D-2CC1-B9707BBF3C8E}"/>
              </a:ext>
            </a:extLst>
          </p:cNvPr>
          <p:cNvSpPr/>
          <p:nvPr/>
        </p:nvSpPr>
        <p:spPr>
          <a:xfrm>
            <a:off x="3802502" y="2575494"/>
            <a:ext cx="4352368" cy="499174"/>
          </a:xfrm>
          <a:prstGeom prst="rightArrow">
            <a:avLst>
              <a:gd name="adj1" fmla="val 34735"/>
              <a:gd name="adj2" fmla="val 100884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文本框 9">
            <a:extLst>
              <a:ext uri="{FF2B5EF4-FFF2-40B4-BE49-F238E27FC236}">
                <a16:creationId xmlns:a16="http://schemas.microsoft.com/office/drawing/2014/main" id="{081E4988-1401-9905-800D-B50BD38FF8EA}"/>
              </a:ext>
            </a:extLst>
          </p:cNvPr>
          <p:cNvSpPr txBox="1"/>
          <p:nvPr/>
        </p:nvSpPr>
        <p:spPr>
          <a:xfrm>
            <a:off x="4632215" y="3525141"/>
            <a:ext cx="270292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Fix Field</a:t>
            </a:r>
          </a:p>
        </p:txBody>
      </p:sp>
      <p:sp>
        <p:nvSpPr>
          <p:cNvPr id="47" name="文本框 9">
            <a:extLst>
              <a:ext uri="{FF2B5EF4-FFF2-40B4-BE49-F238E27FC236}">
                <a16:creationId xmlns:a16="http://schemas.microsoft.com/office/drawing/2014/main" id="{9FC99912-EAF5-DB07-2D7B-BE742F5B752E}"/>
              </a:ext>
            </a:extLst>
          </p:cNvPr>
          <p:cNvSpPr txBox="1"/>
          <p:nvPr/>
        </p:nvSpPr>
        <p:spPr>
          <a:xfrm>
            <a:off x="4711773" y="4224077"/>
            <a:ext cx="270292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 Format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A309C27-7D7E-1D7F-63E1-60C2269408BA}"/>
              </a:ext>
            </a:extLst>
          </p:cNvPr>
          <p:cNvGrpSpPr/>
          <p:nvPr/>
        </p:nvGrpSpPr>
        <p:grpSpPr>
          <a:xfrm>
            <a:off x="2603264" y="5515047"/>
            <a:ext cx="1062156" cy="460002"/>
            <a:chOff x="4783527" y="1920795"/>
            <a:chExt cx="2400300" cy="46000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FC54FDD5-DB83-927C-0DB5-CFC12EB32EC4}"/>
                </a:ext>
              </a:extLst>
            </p:cNvPr>
            <p:cNvSpPr/>
            <p:nvPr/>
          </p:nvSpPr>
          <p:spPr>
            <a:xfrm>
              <a:off x="4783527" y="1920795"/>
              <a:ext cx="2400300" cy="460002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50" name="文本框 9">
              <a:extLst>
                <a:ext uri="{FF2B5EF4-FFF2-40B4-BE49-F238E27FC236}">
                  <a16:creationId xmlns:a16="http://schemas.microsoft.com/office/drawing/2014/main" id="{DA6F2B18-8DD3-65D1-570A-A0E00F95228B}"/>
                </a:ext>
              </a:extLst>
            </p:cNvPr>
            <p:cNvSpPr txBox="1"/>
            <p:nvPr/>
          </p:nvSpPr>
          <p:spPr>
            <a:xfrm>
              <a:off x="4831252" y="1940379"/>
              <a:ext cx="2304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GET</a:t>
              </a:r>
            </a:p>
          </p:txBody>
        </p:sp>
      </p:grpSp>
      <p:sp>
        <p:nvSpPr>
          <p:cNvPr id="51" name="文本框 9">
            <a:extLst>
              <a:ext uri="{FF2B5EF4-FFF2-40B4-BE49-F238E27FC236}">
                <a16:creationId xmlns:a16="http://schemas.microsoft.com/office/drawing/2014/main" id="{323C3D39-ECB5-B6DD-B66E-A3914067ABBC}"/>
              </a:ext>
            </a:extLst>
          </p:cNvPr>
          <p:cNvSpPr txBox="1"/>
          <p:nvPr/>
        </p:nvSpPr>
        <p:spPr>
          <a:xfrm>
            <a:off x="4552658" y="2178184"/>
            <a:ext cx="270292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447DC9-5A4A-A7F2-6F2A-3D24DDB80C79}"/>
              </a:ext>
            </a:extLst>
          </p:cNvPr>
          <p:cNvGrpSpPr/>
          <p:nvPr/>
        </p:nvGrpSpPr>
        <p:grpSpPr>
          <a:xfrm>
            <a:off x="3871627" y="5515047"/>
            <a:ext cx="1189156" cy="460002"/>
            <a:chOff x="4783527" y="1920795"/>
            <a:chExt cx="2400300" cy="460002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EC924CB-D065-E144-AA0A-050A06A514B6}"/>
                </a:ext>
              </a:extLst>
            </p:cNvPr>
            <p:cNvSpPr/>
            <p:nvPr/>
          </p:nvSpPr>
          <p:spPr>
            <a:xfrm>
              <a:off x="4783527" y="1920795"/>
              <a:ext cx="2400300" cy="460002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54" name="文本框 9">
              <a:extLst>
                <a:ext uri="{FF2B5EF4-FFF2-40B4-BE49-F238E27FC236}">
                  <a16:creationId xmlns:a16="http://schemas.microsoft.com/office/drawing/2014/main" id="{7E589578-98EF-7FB2-E569-6DC8B8B80F5C}"/>
                </a:ext>
              </a:extLst>
            </p:cNvPr>
            <p:cNvSpPr txBox="1"/>
            <p:nvPr/>
          </p:nvSpPr>
          <p:spPr>
            <a:xfrm>
              <a:off x="4831252" y="1940379"/>
              <a:ext cx="2304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POST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E3352FE-939F-D91A-2817-5BB0861E4815}"/>
              </a:ext>
            </a:extLst>
          </p:cNvPr>
          <p:cNvGrpSpPr/>
          <p:nvPr/>
        </p:nvGrpSpPr>
        <p:grpSpPr>
          <a:xfrm>
            <a:off x="5266990" y="5515047"/>
            <a:ext cx="1008180" cy="460002"/>
            <a:chOff x="4783527" y="1920795"/>
            <a:chExt cx="2400300" cy="46000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2D2B007-FF23-2D05-FBD8-D747B1DF7EF9}"/>
                </a:ext>
              </a:extLst>
            </p:cNvPr>
            <p:cNvSpPr/>
            <p:nvPr/>
          </p:nvSpPr>
          <p:spPr>
            <a:xfrm>
              <a:off x="4783527" y="1920795"/>
              <a:ext cx="2400300" cy="460002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57" name="文本框 9">
              <a:extLst>
                <a:ext uri="{FF2B5EF4-FFF2-40B4-BE49-F238E27FC236}">
                  <a16:creationId xmlns:a16="http://schemas.microsoft.com/office/drawing/2014/main" id="{F92FAA93-17B2-DC00-1AEC-AE4FF5679756}"/>
                </a:ext>
              </a:extLst>
            </p:cNvPr>
            <p:cNvSpPr txBox="1"/>
            <p:nvPr/>
          </p:nvSpPr>
          <p:spPr>
            <a:xfrm>
              <a:off x="4831252" y="1940379"/>
              <a:ext cx="2304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PUT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3692D1-A0C2-F4AD-928D-43647760223E}"/>
              </a:ext>
            </a:extLst>
          </p:cNvPr>
          <p:cNvGrpSpPr/>
          <p:nvPr/>
        </p:nvGrpSpPr>
        <p:grpSpPr>
          <a:xfrm>
            <a:off x="6481377" y="5515047"/>
            <a:ext cx="1511927" cy="460002"/>
            <a:chOff x="4783527" y="1920795"/>
            <a:chExt cx="2400300" cy="460002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43A1FBD-038A-7C80-D5E4-E3BEAE72458C}"/>
                </a:ext>
              </a:extLst>
            </p:cNvPr>
            <p:cNvSpPr/>
            <p:nvPr/>
          </p:nvSpPr>
          <p:spPr>
            <a:xfrm>
              <a:off x="4783527" y="1920795"/>
              <a:ext cx="2400300" cy="460002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0" name="文本框 9">
              <a:extLst>
                <a:ext uri="{FF2B5EF4-FFF2-40B4-BE49-F238E27FC236}">
                  <a16:creationId xmlns:a16="http://schemas.microsoft.com/office/drawing/2014/main" id="{DDDB8EA1-F26C-0426-ACFB-BC1AEC303F3F}"/>
                </a:ext>
              </a:extLst>
            </p:cNvPr>
            <p:cNvSpPr txBox="1"/>
            <p:nvPr/>
          </p:nvSpPr>
          <p:spPr>
            <a:xfrm>
              <a:off x="4831253" y="1940379"/>
              <a:ext cx="2304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PATCH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F3558B-6270-4BF4-B36C-8145A5CFA268}"/>
              </a:ext>
            </a:extLst>
          </p:cNvPr>
          <p:cNvGrpSpPr/>
          <p:nvPr/>
        </p:nvGrpSpPr>
        <p:grpSpPr>
          <a:xfrm>
            <a:off x="8199511" y="5515047"/>
            <a:ext cx="1511927" cy="460002"/>
            <a:chOff x="4783527" y="1920795"/>
            <a:chExt cx="2400300" cy="46000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1E2F2D8-19EB-9B30-A264-803BC109C039}"/>
                </a:ext>
              </a:extLst>
            </p:cNvPr>
            <p:cNvSpPr/>
            <p:nvPr/>
          </p:nvSpPr>
          <p:spPr>
            <a:xfrm>
              <a:off x="4783527" y="1920795"/>
              <a:ext cx="2400300" cy="460002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70" name="文本框 9">
              <a:extLst>
                <a:ext uri="{FF2B5EF4-FFF2-40B4-BE49-F238E27FC236}">
                  <a16:creationId xmlns:a16="http://schemas.microsoft.com/office/drawing/2014/main" id="{B10B46E5-B7D8-0A0B-1A4B-306AA814CF33}"/>
                </a:ext>
              </a:extLst>
            </p:cNvPr>
            <p:cNvSpPr txBox="1"/>
            <p:nvPr/>
          </p:nvSpPr>
          <p:spPr>
            <a:xfrm>
              <a:off x="4831253" y="1940379"/>
              <a:ext cx="23048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99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Create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(FIND Data)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193800" y="2582697"/>
            <a:ext cx="9791700" cy="2655321"/>
            <a:chOff x="1051174" y="1748034"/>
            <a:chExt cx="9146926" cy="63547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6354787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457835" y="1915555"/>
              <a:ext cx="8333603" cy="61136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6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DeleteMember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(id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int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) </a:t>
              </a:r>
              <a:r>
                <a:rPr lang="en-US" sz="1600" dirty="0">
                  <a:solidFill>
                    <a:srgbClr val="4EC9B0"/>
                  </a:solidFill>
                  <a:effectLst/>
                </a:rPr>
                <a:t>error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 err="1">
                  <a:solidFill>
                    <a:srgbClr val="9CDCFE"/>
                  </a:solidFill>
                  <a:effectLst/>
                </a:rPr>
                <a:t>strID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strconv.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Itoa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(id)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>
                  <a:solidFill>
                    <a:srgbClr val="C586C0"/>
                  </a:solidFill>
                  <a:effectLst/>
                </a:rPr>
                <a:t>for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 err="1">
                  <a:solidFill>
                    <a:srgbClr val="9CDCFE"/>
                  </a:solidFill>
                  <a:effectLst/>
                </a:rPr>
                <a:t>i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600" dirty="0">
                  <a:solidFill>
                    <a:srgbClr val="9CDCFE"/>
                  </a:solidFill>
                  <a:effectLst/>
                </a:rPr>
                <a:t>m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1600" dirty="0">
                  <a:solidFill>
                    <a:srgbClr val="C586C0"/>
                  </a:solidFill>
                  <a:effectLst/>
                </a:rPr>
                <a:t>range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member {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1600" dirty="0">
                  <a:solidFill>
                    <a:srgbClr val="C586C0"/>
                  </a:solidFill>
                  <a:effectLst/>
                </a:rPr>
                <a:t>if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m.ID ==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strID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        </a:t>
              </a:r>
              <a:r>
                <a:rPr lang="en-US" sz="1600" dirty="0">
                  <a:solidFill>
                    <a:srgbClr val="9CDCFE"/>
                  </a:solidFill>
                  <a:effectLst/>
                </a:rPr>
                <a:t>member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= </a:t>
              </a:r>
              <a:r>
                <a:rPr lang="en-US" sz="1600" dirty="0">
                  <a:solidFill>
                    <a:srgbClr val="DCDCAA"/>
                  </a:solidFill>
                  <a:effectLst/>
                </a:rPr>
                <a:t>append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(member[: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i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], member[i+</a:t>
              </a:r>
              <a:r>
                <a:rPr lang="en-US" sz="1600" dirty="0">
                  <a:solidFill>
                    <a:srgbClr val="B5CEA8"/>
                  </a:solidFill>
                  <a:effectLst/>
                </a:rPr>
                <a:t>1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:]...)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        </a:t>
              </a:r>
              <a:r>
                <a:rPr lang="en-US" sz="16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>
                  <a:solidFill>
                    <a:srgbClr val="569CD6"/>
                  </a:solidFill>
                  <a:effectLst/>
                </a:rPr>
                <a:t>nil</a:t>
              </a:r>
              <a:endParaRPr lang="en-US" sz="1600" dirty="0">
                <a:solidFill>
                  <a:srgbClr val="D4D4D4"/>
                </a:solidFill>
                <a:effectLst/>
              </a:endParaRP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    }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}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6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600" dirty="0" err="1">
                  <a:solidFill>
                    <a:srgbClr val="D4D4D4"/>
                  </a:solidFill>
                  <a:effectLst/>
                </a:rPr>
                <a:t>fmt.</a:t>
              </a:r>
              <a:r>
                <a:rPr lang="en-US" sz="1600" dirty="0" err="1">
                  <a:solidFill>
                    <a:srgbClr val="DCDCAA"/>
                  </a:solidFill>
                  <a:effectLst/>
                </a:rPr>
                <a:t>Errorf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CE9178"/>
                  </a:solidFill>
                  <a:effectLst/>
                </a:rPr>
                <a:t>"member with ID </a:t>
              </a:r>
              <a:r>
                <a:rPr lang="en-US" sz="1600" dirty="0">
                  <a:solidFill>
                    <a:srgbClr val="9CDCFE"/>
                  </a:solidFill>
                  <a:effectLst/>
                </a:rPr>
                <a:t>%d</a:t>
              </a:r>
              <a:r>
                <a:rPr lang="en-US" sz="1600" dirty="0">
                  <a:solidFill>
                    <a:srgbClr val="CE9178"/>
                  </a:solidFill>
                  <a:effectLst/>
                </a:rPr>
                <a:t> not found"</a:t>
              </a:r>
              <a:r>
                <a:rPr lang="en-US" sz="1600" dirty="0">
                  <a:solidFill>
                    <a:srgbClr val="D4D4D4"/>
                  </a:solidFill>
                  <a:effectLst/>
                </a:rPr>
                <a:t>, id)</a:t>
              </a:r>
            </a:p>
            <a:p>
              <a:pPr algn="l"/>
              <a:r>
                <a:rPr lang="en-US" sz="1600" dirty="0">
                  <a:solidFill>
                    <a:srgbClr val="D4D4D4"/>
                  </a:solidFill>
                  <a:effectLst/>
                </a:rPr>
                <a:t>}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16FA3A-44CC-DC4B-D4DE-EF8407283935}"/>
              </a:ext>
            </a:extLst>
          </p:cNvPr>
          <p:cNvGrpSpPr/>
          <p:nvPr/>
        </p:nvGrpSpPr>
        <p:grpSpPr>
          <a:xfrm>
            <a:off x="1200149" y="1805084"/>
            <a:ext cx="9791700" cy="707773"/>
            <a:chOff x="1200150" y="2091624"/>
            <a:chExt cx="9791700" cy="70777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B93DDF-7F4D-BFD0-D8C2-3B5F704DA4BB}"/>
                </a:ext>
              </a:extLst>
            </p:cNvPr>
            <p:cNvGrpSpPr/>
            <p:nvPr/>
          </p:nvGrpSpPr>
          <p:grpSpPr>
            <a:xfrm>
              <a:off x="1200150" y="2091624"/>
              <a:ext cx="9791700" cy="707773"/>
              <a:chOff x="1057106" y="1748034"/>
              <a:chExt cx="9146926" cy="169386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562A460-E635-77DE-A63F-158E8AE2F0E2}"/>
                  </a:ext>
                </a:extLst>
              </p:cNvPr>
              <p:cNvSpPr/>
              <p:nvPr/>
            </p:nvSpPr>
            <p:spPr>
              <a:xfrm>
                <a:off x="1057106" y="1748034"/>
                <a:ext cx="9146926" cy="1693862"/>
              </a:xfrm>
              <a:prstGeom prst="roundRect">
                <a:avLst>
                  <a:gd name="adj" fmla="val 10623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16" name="文本框 9">
                <a:extLst>
                  <a:ext uri="{FF2B5EF4-FFF2-40B4-BE49-F238E27FC236}">
                    <a16:creationId xmlns:a16="http://schemas.microsoft.com/office/drawing/2014/main" id="{63824C4B-A9BA-688D-DCCE-8A972E7E2CA7}"/>
                  </a:ext>
                </a:extLst>
              </p:cNvPr>
              <p:cNvSpPr txBox="1"/>
              <p:nvPr/>
            </p:nvSpPr>
            <p:spPr>
              <a:xfrm>
                <a:off x="1463767" y="2191073"/>
                <a:ext cx="8333603" cy="88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sz="1800" dirty="0">
                    <a:solidFill>
                      <a:schemeClr val="bg1"/>
                    </a:solidFill>
                  </a:rPr>
                  <a:t>Handlers/</a:t>
                </a:r>
                <a:r>
                  <a:rPr lang="en-US" sz="1800" dirty="0" err="1">
                    <a:solidFill>
                      <a:schemeClr val="bg1"/>
                    </a:solidFill>
                  </a:rPr>
                  <a:t>findHandler.go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31000ED7-D82D-6FFA-4FE5-B4CFC34435A8}"/>
                </a:ext>
              </a:extLst>
            </p:cNvPr>
            <p:cNvSpPr/>
            <p:nvPr/>
          </p:nvSpPr>
          <p:spPr>
            <a:xfrm rot="5400000">
              <a:off x="1366666" y="2334928"/>
              <a:ext cx="292100" cy="25181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581B856-560D-6670-5000-D8490320C0DF}"/>
              </a:ext>
            </a:extLst>
          </p:cNvPr>
          <p:cNvGrpSpPr/>
          <p:nvPr/>
        </p:nvGrpSpPr>
        <p:grpSpPr>
          <a:xfrm>
            <a:off x="1193800" y="5685753"/>
            <a:ext cx="9791700" cy="1017642"/>
            <a:chOff x="1051174" y="1748034"/>
            <a:chExt cx="9146926" cy="347166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4EB13C-D55F-3127-604E-42C105126362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1" name="文本框 9">
              <a:extLst>
                <a:ext uri="{FF2B5EF4-FFF2-40B4-BE49-F238E27FC236}">
                  <a16:creationId xmlns:a16="http://schemas.microsoft.com/office/drawing/2014/main" id="{474D640E-8778-A5A5-07F0-BA282C9891EE}"/>
                </a:ext>
              </a:extLst>
            </p:cNvPr>
            <p:cNvSpPr txBox="1"/>
            <p:nvPr/>
          </p:nvSpPr>
          <p:spPr>
            <a:xfrm>
              <a:off x="1463767" y="1825328"/>
              <a:ext cx="8333603" cy="31499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type Mutation {</a:t>
              </a:r>
            </a:p>
            <a:p>
              <a:pPr marL="0" indent="0" algn="l">
                <a:buFont typeface="Wingdings 3" panose="05040102010807070707" pitchFamily="18" charset="2"/>
                <a:buNone/>
              </a:pPr>
              <a:r>
                <a:rPr lang="en-US" sz="1800" dirty="0">
                  <a:solidFill>
                    <a:srgbClr val="569CD6"/>
                  </a:solidFill>
                </a:rPr>
                <a:t> 	</a:t>
              </a:r>
              <a:r>
                <a:rPr lang="en-US" sz="1800" dirty="0" err="1">
                  <a:solidFill>
                    <a:srgbClr val="569CD6"/>
                  </a:solidFill>
                </a:rPr>
                <a:t>deleteMember</a:t>
              </a:r>
              <a:r>
                <a:rPr lang="en-US" sz="1800" dirty="0">
                  <a:solidFill>
                    <a:srgbClr val="569CD6"/>
                  </a:solidFill>
                </a:rPr>
                <a:t>(id: Int!): Boolean!</a:t>
              </a:r>
              <a:br>
                <a:rPr lang="en-US" sz="1800" dirty="0">
                  <a:solidFill>
                    <a:srgbClr val="569CD6"/>
                  </a:solidFill>
                </a:rPr>
              </a:br>
              <a:r>
                <a:rPr lang="en-US" sz="1800" dirty="0">
                  <a:solidFill>
                    <a:srgbClr val="569CD6"/>
                  </a:solidFill>
                </a:rPr>
                <a:t>}</a:t>
              </a:r>
            </a:p>
          </p:txBody>
        </p:sp>
      </p:grpSp>
      <p:sp>
        <p:nvSpPr>
          <p:cNvPr id="21" name="文本框 9">
            <a:extLst>
              <a:ext uri="{FF2B5EF4-FFF2-40B4-BE49-F238E27FC236}">
                <a16:creationId xmlns:a16="http://schemas.microsoft.com/office/drawing/2014/main" id="{3C43CCF7-97E2-2AE0-45D4-5CAAAD3CFFFE}"/>
              </a:ext>
            </a:extLst>
          </p:cNvPr>
          <p:cNvSpPr txBox="1"/>
          <p:nvPr/>
        </p:nvSpPr>
        <p:spPr>
          <a:xfrm>
            <a:off x="1206500" y="5285643"/>
            <a:ext cx="97917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schema.graphqls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(Create QUERY HANDLER)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6F065C-9C6B-F166-865F-7AE820DEAD8B}"/>
              </a:ext>
            </a:extLst>
          </p:cNvPr>
          <p:cNvGrpSpPr/>
          <p:nvPr/>
        </p:nvGrpSpPr>
        <p:grpSpPr>
          <a:xfrm>
            <a:off x="1386810" y="2768078"/>
            <a:ext cx="125905" cy="2333396"/>
            <a:chOff x="1386810" y="2768078"/>
            <a:chExt cx="125905" cy="23333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3B3992-3DA5-50E1-B421-96A354CE3642}"/>
                </a:ext>
              </a:extLst>
            </p:cNvPr>
            <p:cNvGrpSpPr/>
            <p:nvPr/>
          </p:nvGrpSpPr>
          <p:grpSpPr>
            <a:xfrm>
              <a:off x="1392791" y="2768078"/>
              <a:ext cx="119924" cy="2109529"/>
              <a:chOff x="1805224" y="2966636"/>
              <a:chExt cx="119924" cy="21095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B2CFA89-D1AC-370C-429A-2224BDC676A5}"/>
                  </a:ext>
                </a:extLst>
              </p:cNvPr>
              <p:cNvGrpSpPr/>
              <p:nvPr/>
            </p:nvGrpSpPr>
            <p:grpSpPr>
              <a:xfrm>
                <a:off x="1806849" y="2966636"/>
                <a:ext cx="118299" cy="388481"/>
                <a:chOff x="1806849" y="2966636"/>
                <a:chExt cx="118299" cy="388481"/>
              </a:xfrm>
            </p:grpSpPr>
            <p:sp>
              <p:nvSpPr>
                <p:cNvPr id="32" name="Isosceles Triangle 31">
                  <a:extLst>
                    <a:ext uri="{FF2B5EF4-FFF2-40B4-BE49-F238E27FC236}">
                      <a16:creationId xmlns:a16="http://schemas.microsoft.com/office/drawing/2014/main" id="{EC8F0DF2-61D0-2AF0-6CCD-0C9B48D0CF51}"/>
                    </a:ext>
                  </a:extLst>
                </p:cNvPr>
                <p:cNvSpPr/>
                <p:nvPr/>
              </p:nvSpPr>
              <p:spPr>
                <a:xfrm rot="5400000">
                  <a:off x="1797385" y="2976100"/>
                  <a:ext cx="137227" cy="1182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DC6C33C7-5F6A-7286-59CC-8FECC539F96C}"/>
                    </a:ext>
                  </a:extLst>
                </p:cNvPr>
                <p:cNvSpPr/>
                <p:nvPr/>
              </p:nvSpPr>
              <p:spPr>
                <a:xfrm rot="5400000">
                  <a:off x="1797385" y="3227354"/>
                  <a:ext cx="137227" cy="1182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D60EEA2-CA12-9F6A-C1E5-6113E9A9C5C9}"/>
                  </a:ext>
                </a:extLst>
              </p:cNvPr>
              <p:cNvGrpSpPr/>
              <p:nvPr/>
            </p:nvGrpSpPr>
            <p:grpSpPr>
              <a:xfrm>
                <a:off x="1805226" y="3426579"/>
                <a:ext cx="118299" cy="388481"/>
                <a:chOff x="1806849" y="2966636"/>
                <a:chExt cx="118299" cy="388481"/>
              </a:xfrm>
            </p:grpSpPr>
            <p:sp>
              <p:nvSpPr>
                <p:cNvPr id="30" name="Isosceles Triangle 29">
                  <a:extLst>
                    <a:ext uri="{FF2B5EF4-FFF2-40B4-BE49-F238E27FC236}">
                      <a16:creationId xmlns:a16="http://schemas.microsoft.com/office/drawing/2014/main" id="{54DA9348-651F-CA83-5285-18E5D55181A3}"/>
                    </a:ext>
                  </a:extLst>
                </p:cNvPr>
                <p:cNvSpPr/>
                <p:nvPr/>
              </p:nvSpPr>
              <p:spPr>
                <a:xfrm rot="5400000">
                  <a:off x="1797385" y="2976100"/>
                  <a:ext cx="137227" cy="1182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>
                  <a:extLst>
                    <a:ext uri="{FF2B5EF4-FFF2-40B4-BE49-F238E27FC236}">
                      <a16:creationId xmlns:a16="http://schemas.microsoft.com/office/drawing/2014/main" id="{A649AE45-774F-9322-D6C3-F5ED68B304FE}"/>
                    </a:ext>
                  </a:extLst>
                </p:cNvPr>
                <p:cNvSpPr/>
                <p:nvPr/>
              </p:nvSpPr>
              <p:spPr>
                <a:xfrm rot="5400000">
                  <a:off x="1797385" y="3227354"/>
                  <a:ext cx="137227" cy="1182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B194BCD-3DFE-55D9-C2A6-27E872EF8242}"/>
                  </a:ext>
                </a:extLst>
              </p:cNvPr>
              <p:cNvGrpSpPr/>
              <p:nvPr/>
            </p:nvGrpSpPr>
            <p:grpSpPr>
              <a:xfrm>
                <a:off x="1805226" y="3929087"/>
                <a:ext cx="118299" cy="388481"/>
                <a:chOff x="1806849" y="2966636"/>
                <a:chExt cx="118299" cy="388481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81382510-72FD-76FD-6EA6-01F8A4C23D8C}"/>
                    </a:ext>
                  </a:extLst>
                </p:cNvPr>
                <p:cNvSpPr/>
                <p:nvPr/>
              </p:nvSpPr>
              <p:spPr>
                <a:xfrm rot="5400000">
                  <a:off x="1797385" y="2976100"/>
                  <a:ext cx="137227" cy="1182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3FB19607-809D-03BA-298D-1D476636B891}"/>
                    </a:ext>
                  </a:extLst>
                </p:cNvPr>
                <p:cNvSpPr/>
                <p:nvPr/>
              </p:nvSpPr>
              <p:spPr>
                <a:xfrm rot="5400000">
                  <a:off x="1797385" y="3227354"/>
                  <a:ext cx="137227" cy="1182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724F68E-ACC3-6AB5-BAFC-6DBE67A0F59F}"/>
                  </a:ext>
                </a:extLst>
              </p:cNvPr>
              <p:cNvGrpSpPr/>
              <p:nvPr/>
            </p:nvGrpSpPr>
            <p:grpSpPr>
              <a:xfrm>
                <a:off x="1805225" y="4431595"/>
                <a:ext cx="118299" cy="388481"/>
                <a:chOff x="1806849" y="2966636"/>
                <a:chExt cx="118299" cy="388481"/>
              </a:xfrm>
            </p:grpSpPr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C6FCC470-3F6D-F4AB-D509-310D4741B693}"/>
                    </a:ext>
                  </a:extLst>
                </p:cNvPr>
                <p:cNvSpPr/>
                <p:nvPr/>
              </p:nvSpPr>
              <p:spPr>
                <a:xfrm rot="5400000">
                  <a:off x="1797385" y="2976100"/>
                  <a:ext cx="137227" cy="1182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E15FD174-435B-B571-CA7E-63C5467E9931}"/>
                    </a:ext>
                  </a:extLst>
                </p:cNvPr>
                <p:cNvSpPr/>
                <p:nvPr/>
              </p:nvSpPr>
              <p:spPr>
                <a:xfrm rot="5400000">
                  <a:off x="1797385" y="3227354"/>
                  <a:ext cx="137227" cy="11829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0C0E4878-22D0-9521-E295-6F0FCF3A36CB}"/>
                  </a:ext>
                </a:extLst>
              </p:cNvPr>
              <p:cNvSpPr/>
              <p:nvPr/>
            </p:nvSpPr>
            <p:spPr>
              <a:xfrm rot="5400000">
                <a:off x="1795760" y="4948402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638EA2FB-744F-5176-F5B3-F96CB646D461}"/>
                </a:ext>
              </a:extLst>
            </p:cNvPr>
            <p:cNvSpPr/>
            <p:nvPr/>
          </p:nvSpPr>
          <p:spPr>
            <a:xfrm rot="5400000">
              <a:off x="1377346" y="4973711"/>
              <a:ext cx="137227" cy="1182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80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schema.graphqls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(GENERATE MODEL)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2124776"/>
            <a:chOff x="1051174" y="1748034"/>
            <a:chExt cx="9146926" cy="212477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212477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34297" y="2140409"/>
              <a:ext cx="83336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/internal/imports@v0.17.42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/codegen@v0.17.42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github.com/99designs/gqlgen@v0.17.42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run github.com/99designs/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generate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037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306760" y="520029"/>
            <a:ext cx="56451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member.resolvers.go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B4F73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(Create QUERY HANDLER)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487653" cy="2327976"/>
            <a:chOff x="1051174" y="1748034"/>
            <a:chExt cx="9487653" cy="37916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3791650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11823" y="2016751"/>
              <a:ext cx="9027004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5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 (r *</a:t>
              </a:r>
              <a:r>
                <a:rPr lang="en-US" sz="1500" dirty="0" err="1">
                  <a:solidFill>
                    <a:srgbClr val="D4D4D4"/>
                  </a:solidFill>
                  <a:effectLst/>
                </a:rPr>
                <a:t>mutationResolver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) </a:t>
              </a:r>
              <a:r>
                <a:rPr lang="en-US" sz="1500" dirty="0" err="1">
                  <a:solidFill>
                    <a:srgbClr val="DCDCAA"/>
                  </a:solidFill>
                  <a:effectLst/>
                </a:rPr>
                <a:t>DeleteMember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500" dirty="0" err="1">
                  <a:solidFill>
                    <a:srgbClr val="D4D4D4"/>
                  </a:solidFill>
                  <a:effectLst/>
                </a:rPr>
                <a:t>ctx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500" dirty="0" err="1">
                  <a:solidFill>
                    <a:srgbClr val="D4D4D4"/>
                  </a:solidFill>
                  <a:effectLst/>
                </a:rPr>
                <a:t>context.Context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, id </a:t>
              </a:r>
              <a:r>
                <a:rPr lang="en-US" sz="1500" dirty="0">
                  <a:solidFill>
                    <a:srgbClr val="4EC9B0"/>
                  </a:solidFill>
                  <a:effectLst/>
                </a:rPr>
                <a:t>int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) (</a:t>
              </a:r>
              <a:r>
                <a:rPr lang="en-US" sz="1500" dirty="0">
                  <a:solidFill>
                    <a:srgbClr val="4EC9B0"/>
                  </a:solidFill>
                  <a:effectLst/>
                </a:rPr>
                <a:t>bool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500" dirty="0">
                  <a:solidFill>
                    <a:srgbClr val="4EC9B0"/>
                  </a:solidFill>
                  <a:effectLst/>
                </a:rPr>
                <a:t>error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) {</a:t>
              </a:r>
            </a:p>
            <a:p>
              <a:pPr algn="l"/>
              <a:r>
                <a:rPr lang="en-US" sz="15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500" dirty="0">
                  <a:solidFill>
                    <a:srgbClr val="9CDCFE"/>
                  </a:solidFill>
                  <a:effectLst/>
                </a:rPr>
                <a:t>err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1500" dirty="0" err="1">
                  <a:solidFill>
                    <a:srgbClr val="D4D4D4"/>
                  </a:solidFill>
                  <a:effectLst/>
                </a:rPr>
                <a:t>handlers.</a:t>
              </a:r>
              <a:r>
                <a:rPr lang="en-US" sz="1500" dirty="0" err="1">
                  <a:solidFill>
                    <a:srgbClr val="DCDCAA"/>
                  </a:solidFill>
                  <a:effectLst/>
                </a:rPr>
                <a:t>DeleteMember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(id)</a:t>
              </a:r>
            </a:p>
            <a:p>
              <a:pPr algn="l"/>
              <a:r>
                <a:rPr lang="en-US" sz="15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500" dirty="0">
                  <a:solidFill>
                    <a:srgbClr val="C586C0"/>
                  </a:solidFill>
                  <a:effectLst/>
                </a:rPr>
                <a:t>if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 err != </a:t>
              </a:r>
              <a:r>
                <a:rPr lang="en-US" sz="1500" dirty="0">
                  <a:solidFill>
                    <a:srgbClr val="569CD6"/>
                  </a:solidFill>
                  <a:effectLst/>
                </a:rPr>
                <a:t>nil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algn="l"/>
              <a:r>
                <a:rPr lang="en-US" sz="15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15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500" dirty="0">
                  <a:solidFill>
                    <a:srgbClr val="569CD6"/>
                  </a:solidFill>
                  <a:effectLst/>
                </a:rPr>
                <a:t>false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, err</a:t>
              </a:r>
            </a:p>
            <a:p>
              <a:pPr algn="l"/>
              <a:r>
                <a:rPr lang="en-US" sz="1500" dirty="0">
                  <a:solidFill>
                    <a:srgbClr val="D4D4D4"/>
                  </a:solidFill>
                  <a:effectLst/>
                </a:rPr>
                <a:t>    }</a:t>
              </a:r>
            </a:p>
            <a:p>
              <a:pPr algn="l"/>
              <a:r>
                <a:rPr lang="en-US" sz="15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5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500" dirty="0">
                  <a:solidFill>
                    <a:srgbClr val="569CD6"/>
                  </a:solidFill>
                  <a:effectLst/>
                </a:rPr>
                <a:t>true</a:t>
              </a:r>
              <a:r>
                <a:rPr lang="en-US" sz="15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500" dirty="0">
                  <a:solidFill>
                    <a:srgbClr val="569CD6"/>
                  </a:solidFill>
                  <a:effectLst/>
                </a:rPr>
                <a:t>nil</a:t>
              </a:r>
              <a:endParaRPr lang="en-US" sz="1500" dirty="0">
                <a:solidFill>
                  <a:srgbClr val="D4D4D4"/>
                </a:solidFill>
                <a:effectLst/>
              </a:endParaRPr>
            </a:p>
            <a:p>
              <a:pPr algn="l"/>
              <a:r>
                <a:rPr lang="en-US" sz="1500" dirty="0">
                  <a:solidFill>
                    <a:srgbClr val="D4D4D4"/>
                  </a:solidFill>
                  <a:effectLst/>
                </a:rPr>
                <a:t>}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E6422C-F40D-23CD-A603-7F189EE80314}"/>
              </a:ext>
            </a:extLst>
          </p:cNvPr>
          <p:cNvGrpSpPr/>
          <p:nvPr/>
        </p:nvGrpSpPr>
        <p:grpSpPr>
          <a:xfrm>
            <a:off x="1952311" y="2467521"/>
            <a:ext cx="119923" cy="1602186"/>
            <a:chOff x="1805225" y="2966636"/>
            <a:chExt cx="119923" cy="16021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F31F3F-FEDF-4106-F194-68A61697F8B4}"/>
                </a:ext>
              </a:extLst>
            </p:cNvPr>
            <p:cNvGrpSpPr/>
            <p:nvPr/>
          </p:nvGrpSpPr>
          <p:grpSpPr>
            <a:xfrm>
              <a:off x="1806849" y="2966636"/>
              <a:ext cx="118299" cy="388481"/>
              <a:chOff x="1806849" y="2966636"/>
              <a:chExt cx="118299" cy="388481"/>
            </a:xfrm>
          </p:grpSpPr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3848E577-776B-9FE0-4021-9993DAA25F6F}"/>
                  </a:ext>
                </a:extLst>
              </p:cNvPr>
              <p:cNvSpPr/>
              <p:nvPr/>
            </p:nvSpPr>
            <p:spPr>
              <a:xfrm rot="5400000">
                <a:off x="1797385" y="2976100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A2546CC5-CAA6-7DF4-348D-F9C7E94B8A1D}"/>
                  </a:ext>
                </a:extLst>
              </p:cNvPr>
              <p:cNvSpPr/>
              <p:nvPr/>
            </p:nvSpPr>
            <p:spPr>
              <a:xfrm rot="5400000">
                <a:off x="1797385" y="3227354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4BD517-946C-9357-0911-329CDF77E53C}"/>
                </a:ext>
              </a:extLst>
            </p:cNvPr>
            <p:cNvGrpSpPr/>
            <p:nvPr/>
          </p:nvGrpSpPr>
          <p:grpSpPr>
            <a:xfrm>
              <a:off x="1805226" y="3426579"/>
              <a:ext cx="118299" cy="388481"/>
              <a:chOff x="1806849" y="2966636"/>
              <a:chExt cx="118299" cy="388481"/>
            </a:xfrm>
          </p:grpSpPr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BCE96D2B-DB4A-4164-1600-019B0CB7F4DA}"/>
                  </a:ext>
                </a:extLst>
              </p:cNvPr>
              <p:cNvSpPr/>
              <p:nvPr/>
            </p:nvSpPr>
            <p:spPr>
              <a:xfrm rot="5400000">
                <a:off x="1797385" y="2976100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3F69B715-819D-27CA-8F8D-A906134CF22D}"/>
                  </a:ext>
                </a:extLst>
              </p:cNvPr>
              <p:cNvSpPr/>
              <p:nvPr/>
            </p:nvSpPr>
            <p:spPr>
              <a:xfrm rot="5400000">
                <a:off x="1797385" y="3227354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7AFAC12-6BC6-07EC-271A-E051A9CEB776}"/>
                </a:ext>
              </a:extLst>
            </p:cNvPr>
            <p:cNvGrpSpPr/>
            <p:nvPr/>
          </p:nvGrpSpPr>
          <p:grpSpPr>
            <a:xfrm>
              <a:off x="1805226" y="3929087"/>
              <a:ext cx="118299" cy="388481"/>
              <a:chOff x="1806849" y="2966636"/>
              <a:chExt cx="118299" cy="388481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7ACEA71B-654D-0C6E-B3A7-5611C77F94A3}"/>
                  </a:ext>
                </a:extLst>
              </p:cNvPr>
              <p:cNvSpPr/>
              <p:nvPr/>
            </p:nvSpPr>
            <p:spPr>
              <a:xfrm rot="5400000">
                <a:off x="1797385" y="2976100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79000099-0389-D48E-F18B-5120A99A1DD1}"/>
                  </a:ext>
                </a:extLst>
              </p:cNvPr>
              <p:cNvSpPr/>
              <p:nvPr/>
            </p:nvSpPr>
            <p:spPr>
              <a:xfrm rot="5400000">
                <a:off x="1797385" y="3227354"/>
                <a:ext cx="137227" cy="1182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F3518E2-1075-3BF5-46DC-D354D5728AD2}"/>
                </a:ext>
              </a:extLst>
            </p:cNvPr>
            <p:cNvSpPr/>
            <p:nvPr/>
          </p:nvSpPr>
          <p:spPr>
            <a:xfrm rot="5400000">
              <a:off x="1795761" y="4441059"/>
              <a:ext cx="137227" cy="1182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2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432173" y="534790"/>
            <a:ext cx="53943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POSTMAN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(QUERY)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1CE69B5-6D4C-7989-73ED-8C75DD159DC3}"/>
              </a:ext>
            </a:extLst>
          </p:cNvPr>
          <p:cNvSpPr/>
          <p:nvPr/>
        </p:nvSpPr>
        <p:spPr>
          <a:xfrm>
            <a:off x="5187942" y="3849992"/>
            <a:ext cx="2104294" cy="353154"/>
          </a:xfrm>
          <a:prstGeom prst="rightArrow">
            <a:avLst>
              <a:gd name="adj1" fmla="val 34735"/>
              <a:gd name="adj2" fmla="val 100884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CCD440-EB5C-8C38-98BC-4F0F1DBD6EDB}"/>
              </a:ext>
            </a:extLst>
          </p:cNvPr>
          <p:cNvGrpSpPr/>
          <p:nvPr/>
        </p:nvGrpSpPr>
        <p:grpSpPr>
          <a:xfrm>
            <a:off x="1784350" y="3494077"/>
            <a:ext cx="3047998" cy="1064984"/>
            <a:chOff x="7531102" y="2006599"/>
            <a:chExt cx="3047998" cy="518811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6B1DD2B-92E9-699E-1F38-F27E7C377A1F}"/>
                </a:ext>
              </a:extLst>
            </p:cNvPr>
            <p:cNvSpPr/>
            <p:nvPr/>
          </p:nvSpPr>
          <p:spPr>
            <a:xfrm>
              <a:off x="7531102" y="2006599"/>
              <a:ext cx="3047998" cy="5188117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9C3CB458-DA77-E72B-2D42-B1417C97C4A7}"/>
                </a:ext>
              </a:extLst>
            </p:cNvPr>
            <p:cNvSpPr txBox="1"/>
            <p:nvPr/>
          </p:nvSpPr>
          <p:spPr>
            <a:xfrm>
              <a:off x="7720400" y="2206682"/>
              <a:ext cx="2669402" cy="1037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mutation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</a:t>
              </a:r>
              <a:r>
                <a:rPr lang="en-US" sz="1600" dirty="0" err="1">
                  <a:solidFill>
                    <a:schemeClr val="bg1"/>
                  </a:solidFill>
                </a:rPr>
                <a:t>deleteMember</a:t>
              </a:r>
              <a:r>
                <a:rPr lang="en-US" sz="1600" dirty="0">
                  <a:solidFill>
                    <a:schemeClr val="bg1"/>
                  </a:solidFill>
                </a:rPr>
                <a:t>(id: 3)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sp>
        <p:nvSpPr>
          <p:cNvPr id="19" name="文本框 9">
            <a:extLst>
              <a:ext uri="{FF2B5EF4-FFF2-40B4-BE49-F238E27FC236}">
                <a16:creationId xmlns:a16="http://schemas.microsoft.com/office/drawing/2014/main" id="{C0334EBB-BC14-92D2-509A-3D5DB31C7D1E}"/>
              </a:ext>
            </a:extLst>
          </p:cNvPr>
          <p:cNvSpPr txBox="1"/>
          <p:nvPr/>
        </p:nvSpPr>
        <p:spPr>
          <a:xfrm>
            <a:off x="8234535" y="1337807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</a:p>
        </p:txBody>
      </p:sp>
      <p:sp>
        <p:nvSpPr>
          <p:cNvPr id="20" name="文本框 9">
            <a:extLst>
              <a:ext uri="{FF2B5EF4-FFF2-40B4-BE49-F238E27FC236}">
                <a16:creationId xmlns:a16="http://schemas.microsoft.com/office/drawing/2014/main" id="{F393EA1B-89A8-413A-CC00-2C8BBA4EF627}"/>
              </a:ext>
            </a:extLst>
          </p:cNvPr>
          <p:cNvSpPr txBox="1"/>
          <p:nvPr/>
        </p:nvSpPr>
        <p:spPr>
          <a:xfrm>
            <a:off x="2371054" y="1368773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3C7C47-218E-25A5-9840-093FA64AD084}"/>
              </a:ext>
            </a:extLst>
          </p:cNvPr>
          <p:cNvGrpSpPr/>
          <p:nvPr/>
        </p:nvGrpSpPr>
        <p:grpSpPr>
          <a:xfrm>
            <a:off x="7647831" y="1813239"/>
            <a:ext cx="3047998" cy="4785764"/>
            <a:chOff x="7531102" y="2006599"/>
            <a:chExt cx="3047998" cy="597528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4B93E7D-CA5F-ADC1-6892-3EA44F51D489}"/>
                </a:ext>
              </a:extLst>
            </p:cNvPr>
            <p:cNvSpPr/>
            <p:nvPr/>
          </p:nvSpPr>
          <p:spPr>
            <a:xfrm>
              <a:off x="7531102" y="2006599"/>
              <a:ext cx="3047998" cy="5975287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2" name="文本框 9">
              <a:extLst>
                <a:ext uri="{FF2B5EF4-FFF2-40B4-BE49-F238E27FC236}">
                  <a16:creationId xmlns:a16="http://schemas.microsoft.com/office/drawing/2014/main" id="{4CC4E815-4DCE-A564-12FC-FD2C8AF362B9}"/>
                </a:ext>
              </a:extLst>
            </p:cNvPr>
            <p:cNvSpPr txBox="1"/>
            <p:nvPr/>
          </p:nvSpPr>
          <p:spPr>
            <a:xfrm>
              <a:off x="7720400" y="2206682"/>
              <a:ext cx="2669402" cy="56488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"data":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" </a:t>
              </a:r>
              <a:r>
                <a:rPr lang="en-US" sz="1600" dirty="0" err="1">
                  <a:solidFill>
                    <a:schemeClr val="bg1"/>
                  </a:solidFill>
                </a:rPr>
                <a:t>deleteMember</a:t>
              </a:r>
              <a:r>
                <a:rPr lang="en-US" sz="1600" dirty="0">
                  <a:solidFill>
                    <a:schemeClr val="bg1"/>
                  </a:solidFill>
                </a:rPr>
                <a:t>":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"id": "3",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"name": "member003",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"position": "Goal",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"worker": [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{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    "name": "</a:t>
              </a:r>
              <a:r>
                <a:rPr lang="en-US" sz="1600" dirty="0" err="1">
                  <a:solidFill>
                    <a:schemeClr val="bg1"/>
                  </a:solidFill>
                </a:rPr>
                <a:t>todo</a:t>
              </a:r>
              <a:r>
                <a:rPr lang="en-US" sz="1600" dirty="0">
                  <a:solidFill>
                    <a:schemeClr val="bg1"/>
                  </a:solidFill>
                </a:rPr>
                <a:t>",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    "point": 80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    ]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    }</a:t>
              </a:r>
            </a:p>
            <a:p>
              <a:pPr algn="l"/>
              <a:r>
                <a:rPr lang="en-US" sz="1600" dirty="0">
                  <a:solidFill>
                    <a:schemeClr val="bg1"/>
                  </a:solidFill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69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E54A-E557-A89E-C4A5-AA4246BF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065952"/>
            <a:ext cx="8534400" cy="1507067"/>
          </a:xfrm>
        </p:spPr>
        <p:txBody>
          <a:bodyPr>
            <a:normAutofit/>
          </a:bodyPr>
          <a:lstStyle/>
          <a:p>
            <a:r>
              <a:rPr lang="en-US" sz="5400" b="1" dirty="0">
                <a:cs typeface="PSL-Imperial" panose="020B0502040204020203" pitchFamily="2" charset="-34"/>
              </a:rPr>
              <a:t>WEBHOOK</a:t>
            </a:r>
            <a:r>
              <a:rPr lang="th-TH" sz="5400" b="1" dirty="0">
                <a:cs typeface="PSL-Imperial" panose="020B0502040204020203" pitchFamily="2" charset="-34"/>
              </a:rPr>
              <a:t> คืออะไร </a:t>
            </a:r>
            <a:endParaRPr lang="en-US" sz="5400" b="1" dirty="0">
              <a:cs typeface="PSL-Imperial" panose="020B0502040204020203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005FDC-6D30-3EA8-F0C0-E445B8D57B92}"/>
              </a:ext>
            </a:extLst>
          </p:cNvPr>
          <p:cNvSpPr txBox="1">
            <a:spLocks/>
          </p:cNvSpPr>
          <p:nvPr/>
        </p:nvSpPr>
        <p:spPr>
          <a:xfrm>
            <a:off x="4387532" y="2465495"/>
            <a:ext cx="556418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h-TH" dirty="0"/>
              <a:t>การคุยกันระหว่าง </a:t>
            </a:r>
            <a:r>
              <a:rPr lang="en-US" dirty="0"/>
              <a:t>app 2 app</a:t>
            </a:r>
            <a:r>
              <a:rPr lang="th-TH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2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EAF37A-D821-FC8C-C5E9-2B9B693F34EF}"/>
              </a:ext>
            </a:extLst>
          </p:cNvPr>
          <p:cNvSpPr/>
          <p:nvPr/>
        </p:nvSpPr>
        <p:spPr>
          <a:xfrm>
            <a:off x="1039090" y="1421477"/>
            <a:ext cx="1911928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86F6A-8857-AA2E-D8DC-37319468FD66}"/>
              </a:ext>
            </a:extLst>
          </p:cNvPr>
          <p:cNvSpPr/>
          <p:nvPr/>
        </p:nvSpPr>
        <p:spPr>
          <a:xfrm>
            <a:off x="9240982" y="1421477"/>
            <a:ext cx="1911928" cy="265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5A9589-C902-3E84-35E8-B93235DF0A83}"/>
              </a:ext>
            </a:extLst>
          </p:cNvPr>
          <p:cNvCxnSpPr>
            <a:cxnSpLocks/>
          </p:cNvCxnSpPr>
          <p:nvPr/>
        </p:nvCxnSpPr>
        <p:spPr>
          <a:xfrm>
            <a:off x="3084022" y="2929544"/>
            <a:ext cx="573231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7403455-5ABA-4F50-35B2-500CE020BF5D}"/>
              </a:ext>
            </a:extLst>
          </p:cNvPr>
          <p:cNvSpPr txBox="1"/>
          <p:nvPr/>
        </p:nvSpPr>
        <p:spPr>
          <a:xfrm>
            <a:off x="5357656" y="2403658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EVENT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A92887-230F-9057-3552-47569BBF28DB}"/>
              </a:ext>
            </a:extLst>
          </p:cNvPr>
          <p:cNvSpPr txBox="1"/>
          <p:nvPr/>
        </p:nvSpPr>
        <p:spPr>
          <a:xfrm>
            <a:off x="1007282" y="232756"/>
            <a:ext cx="249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WEBHOOK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B49D9-5175-8CED-CD75-69A9EC6FE004}"/>
              </a:ext>
            </a:extLst>
          </p:cNvPr>
          <p:cNvSpPr txBox="1"/>
          <p:nvPr/>
        </p:nvSpPr>
        <p:spPr>
          <a:xfrm>
            <a:off x="5638983" y="324433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916083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A92887-230F-9057-3552-47569BBF28DB}"/>
              </a:ext>
            </a:extLst>
          </p:cNvPr>
          <p:cNvSpPr txBox="1"/>
          <p:nvPr/>
        </p:nvSpPr>
        <p:spPr>
          <a:xfrm>
            <a:off x="1007282" y="232756"/>
            <a:ext cx="4317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WEBHOOK</a:t>
            </a:r>
          </a:p>
        </p:txBody>
      </p:sp>
      <p:pic>
        <p:nvPicPr>
          <p:cNvPr id="2054" name="Picture 6" descr="Discord - Microsoft Apps">
            <a:extLst>
              <a:ext uri="{FF2B5EF4-FFF2-40B4-BE49-F238E27FC236}">
                <a16:creationId xmlns:a16="http://schemas.microsoft.com/office/drawing/2014/main" id="{B4288BEF-A19E-7E74-D3F4-95E262E3A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82" y="2057400"/>
            <a:ext cx="2446020" cy="244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Benefits of The Go Programming Language">
            <a:extLst>
              <a:ext uri="{FF2B5EF4-FFF2-40B4-BE49-F238E27FC236}">
                <a16:creationId xmlns:a16="http://schemas.microsoft.com/office/drawing/2014/main" id="{44926646-116B-1B54-D029-452C8106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1" y="2255520"/>
            <a:ext cx="3629819" cy="20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96BE17-7240-B749-7C55-15803DE0B7AC}"/>
              </a:ext>
            </a:extLst>
          </p:cNvPr>
          <p:cNvCxnSpPr>
            <a:cxnSpLocks/>
          </p:cNvCxnSpPr>
          <p:nvPr/>
        </p:nvCxnSpPr>
        <p:spPr>
          <a:xfrm>
            <a:off x="5324302" y="3196244"/>
            <a:ext cx="224997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52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4C4E-BD8C-C438-4521-1338F45A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23" y="272780"/>
            <a:ext cx="9349251" cy="1507067"/>
          </a:xfrm>
        </p:spPr>
        <p:txBody>
          <a:bodyPr/>
          <a:lstStyle/>
          <a:p>
            <a:r>
              <a:rPr lang="en-US" b="1" dirty="0">
                <a:cs typeface="PSL-Imperial" panose="020B0502040204020203" pitchFamily="2" charset="-34"/>
              </a:rPr>
              <a:t>setup</a:t>
            </a:r>
            <a:r>
              <a:rPr lang="th-TH" b="1" dirty="0">
                <a:cs typeface="PSL-Imperial" panose="020B0502040204020203" pitchFamily="2" charset="-34"/>
              </a:rPr>
              <a:t> </a:t>
            </a:r>
            <a:r>
              <a:rPr lang="en-US" b="1" dirty="0">
                <a:cs typeface="PSL-Imperial" panose="020B0502040204020203" pitchFamily="2" charset="-34"/>
              </a:rPr>
              <a:t>:</a:t>
            </a:r>
            <a:r>
              <a:rPr lang="th-TH" b="1" dirty="0">
                <a:cs typeface="PSL-Imperial" panose="020B0502040204020203" pitchFamily="2" charset="-34"/>
              </a:rPr>
              <a:t> สำหรับเริ่มเขียน </a:t>
            </a:r>
            <a:r>
              <a:rPr lang="en-US" b="1" dirty="0">
                <a:cs typeface="PSL-Imperial" panose="020B0502040204020203" pitchFamily="2" charset="-34"/>
              </a:rPr>
              <a:t>WEBHOOK </a:t>
            </a:r>
            <a:r>
              <a:rPr lang="th-TH" b="1" dirty="0">
                <a:cs typeface="PSL-Imperial" panose="020B0502040204020203" pitchFamily="2" charset="-34"/>
              </a:rPr>
              <a:t>ด้วย</a:t>
            </a:r>
            <a:r>
              <a:rPr lang="en-US" b="1" dirty="0">
                <a:cs typeface="PSL-Imperial" panose="020B0502040204020203" pitchFamily="2" charset="-34"/>
              </a:rPr>
              <a:t>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9E4F-BA56-060E-D113-C462EF2B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153" y="1621366"/>
            <a:ext cx="9199621" cy="3615267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go get github.com/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gofiber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/fiber/v2</a:t>
            </a:r>
            <a:br>
              <a:rPr lang="th-TH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br>
              <a:rPr lang="th-TH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endParaRPr lang="th-TH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https://discord.com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9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4C4E-BD8C-C438-4521-1338F45A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23" y="272780"/>
            <a:ext cx="8983491" cy="1507067"/>
          </a:xfrm>
        </p:spPr>
        <p:txBody>
          <a:bodyPr/>
          <a:lstStyle/>
          <a:p>
            <a:r>
              <a:rPr lang="th-TH" b="1" dirty="0">
                <a:cs typeface="PSL-Imperial" panose="020B0502040204020203" pitchFamily="2" charset="-34"/>
              </a:rPr>
              <a:t>สร้าง </a:t>
            </a:r>
            <a:r>
              <a:rPr lang="en-US" b="1" dirty="0">
                <a:cs typeface="PSL-Imperial" panose="020B0502040204020203" pitchFamily="2" charset="-34"/>
              </a:rPr>
              <a:t>URL</a:t>
            </a:r>
            <a:r>
              <a:rPr lang="th-TH" b="1" dirty="0">
                <a:cs typeface="PSL-Imperial" panose="020B0502040204020203" pitchFamily="2" charset="-34"/>
              </a:rPr>
              <a:t> สำหรับ </a:t>
            </a:r>
            <a:r>
              <a:rPr lang="en-US" b="1" dirty="0">
                <a:cs typeface="PSL-Imperial" panose="020B0502040204020203" pitchFamily="2" charset="-34"/>
              </a:rPr>
              <a:t>webhook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7CD06-80B0-C566-EF97-9094902B7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" y="1779847"/>
            <a:ext cx="3000375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487B0-E637-CA7B-DF7E-C0320678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39" y="1779847"/>
            <a:ext cx="6793738" cy="28479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587A87-C51E-7392-9323-2ABC3AFDAF5C}"/>
              </a:ext>
            </a:extLst>
          </p:cNvPr>
          <p:cNvCxnSpPr/>
          <p:nvPr/>
        </p:nvCxnSpPr>
        <p:spPr>
          <a:xfrm>
            <a:off x="2515986" y="2880360"/>
            <a:ext cx="2482734" cy="9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FD44CC-8F31-59AE-1EC2-FAD43C0A656B}"/>
              </a:ext>
            </a:extLst>
          </p:cNvPr>
          <p:cNvCxnSpPr>
            <a:cxnSpLocks/>
          </p:cNvCxnSpPr>
          <p:nvPr/>
        </p:nvCxnSpPr>
        <p:spPr>
          <a:xfrm>
            <a:off x="6154492" y="2971800"/>
            <a:ext cx="3521522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489F64-C1E8-8B47-55AD-96EB083E086D}"/>
              </a:ext>
            </a:extLst>
          </p:cNvPr>
          <p:cNvSpPr txBox="1"/>
          <p:nvPr/>
        </p:nvSpPr>
        <p:spPr>
          <a:xfrm>
            <a:off x="2651760" y="2423192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EE6923-92EC-787C-7A98-D2F462975E0E}"/>
              </a:ext>
            </a:extLst>
          </p:cNvPr>
          <p:cNvSpPr txBox="1"/>
          <p:nvPr/>
        </p:nvSpPr>
        <p:spPr>
          <a:xfrm>
            <a:off x="5998039" y="2511028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1EE62-A4C7-5006-5C1D-26F96CD02270}"/>
              </a:ext>
            </a:extLst>
          </p:cNvPr>
          <p:cNvSpPr txBox="1"/>
          <p:nvPr/>
        </p:nvSpPr>
        <p:spPr>
          <a:xfrm>
            <a:off x="10518880" y="2926080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244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4C4E-BD8C-C438-4521-1338F45A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23" y="272780"/>
            <a:ext cx="8983491" cy="1507067"/>
          </a:xfrm>
        </p:spPr>
        <p:txBody>
          <a:bodyPr/>
          <a:lstStyle/>
          <a:p>
            <a:r>
              <a:rPr lang="th-TH" b="1" dirty="0">
                <a:cs typeface="PSL-Imperial" panose="020B0502040204020203" pitchFamily="2" charset="-34"/>
              </a:rPr>
              <a:t>สร้าง </a:t>
            </a:r>
            <a:r>
              <a:rPr lang="en-US" b="1" dirty="0">
                <a:cs typeface="PSL-Imperial" panose="020B0502040204020203" pitchFamily="2" charset="-34"/>
              </a:rPr>
              <a:t>URL</a:t>
            </a:r>
            <a:r>
              <a:rPr lang="th-TH" b="1" dirty="0">
                <a:cs typeface="PSL-Imperial" panose="020B0502040204020203" pitchFamily="2" charset="-34"/>
              </a:rPr>
              <a:t> สำหรับ </a:t>
            </a:r>
            <a:r>
              <a:rPr lang="en-US" b="1" dirty="0">
                <a:cs typeface="PSL-Imperial" panose="020B0502040204020203" pitchFamily="2" charset="-34"/>
              </a:rPr>
              <a:t>webhook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EE9FA-336C-8AE4-0C99-CAF2B1A1D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541145"/>
            <a:ext cx="3710448" cy="198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76BA5-7E3C-AF78-7918-FCF8E5B7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190" y="1868229"/>
            <a:ext cx="5406189" cy="32099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B1802D-0E93-5F57-CD39-921D12D1A502}"/>
              </a:ext>
            </a:extLst>
          </p:cNvPr>
          <p:cNvCxnSpPr/>
          <p:nvPr/>
        </p:nvCxnSpPr>
        <p:spPr>
          <a:xfrm>
            <a:off x="3436620" y="2956560"/>
            <a:ext cx="3749040" cy="152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6BA30C-A172-61EB-410A-60F817FB9D04}"/>
              </a:ext>
            </a:extLst>
          </p:cNvPr>
          <p:cNvSpPr txBox="1"/>
          <p:nvPr/>
        </p:nvSpPr>
        <p:spPr>
          <a:xfrm>
            <a:off x="2651760" y="2423192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BD90C-CE39-A1E6-5FB3-66AD217849BC}"/>
              </a:ext>
            </a:extLst>
          </p:cNvPr>
          <p:cNvSpPr txBox="1"/>
          <p:nvPr/>
        </p:nvSpPr>
        <p:spPr>
          <a:xfrm>
            <a:off x="8467338" y="4056150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26BF89-4164-B7A8-A44D-E1DED628087B}"/>
              </a:ext>
            </a:extLst>
          </p:cNvPr>
          <p:cNvSpPr/>
          <p:nvPr/>
        </p:nvSpPr>
        <p:spPr>
          <a:xfrm>
            <a:off x="7185660" y="4389120"/>
            <a:ext cx="1219200" cy="3733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7F33B7-8E45-F4A4-57B5-BE294861B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31" y="5166536"/>
            <a:ext cx="11408729" cy="1420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chemeClr val="tx1"/>
                </a:solidFill>
                <a:cs typeface="PSL-Imperial" panose="020B0502040204020203" pitchFamily="2" charset="-34"/>
              </a:rPr>
              <a:t>url</a:t>
            </a:r>
            <a:r>
              <a:rPr lang="en-US" sz="1200" dirty="0">
                <a:solidFill>
                  <a:schemeClr val="tx1"/>
                </a:solidFill>
                <a:cs typeface="PSL-Imperial" panose="020B0502040204020203" pitchFamily="2" charset="-34"/>
              </a:rPr>
              <a:t> : https://discord.com/api/webhooks/1197243995814907955/j8-YZSE6FhDQwh92mS9P4S1M1Ssp7sQo4LPpkFN3vSaQAbtM5Vf6_uLCCqlUUBqR7paY</a:t>
            </a:r>
          </a:p>
        </p:txBody>
      </p:sp>
    </p:spTree>
    <p:extLst>
      <p:ext uri="{BB962C8B-B14F-4D97-AF65-F5344CB8AC3E}">
        <p14:creationId xmlns:p14="http://schemas.microsoft.com/office/powerpoint/2010/main" val="392020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GarphQL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11204-4762-3880-3850-2B48195FF777}"/>
              </a:ext>
            </a:extLst>
          </p:cNvPr>
          <p:cNvGrpSpPr/>
          <p:nvPr/>
        </p:nvGrpSpPr>
        <p:grpSpPr>
          <a:xfrm>
            <a:off x="453354" y="2424660"/>
            <a:ext cx="11285292" cy="2008680"/>
            <a:chOff x="728908" y="2332810"/>
            <a:chExt cx="12723062" cy="22645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61F626-D366-0DA4-B8A6-81C17BAEC9C0}"/>
                </a:ext>
              </a:extLst>
            </p:cNvPr>
            <p:cNvGrpSpPr/>
            <p:nvPr/>
          </p:nvGrpSpPr>
          <p:grpSpPr>
            <a:xfrm>
              <a:off x="728908" y="2405020"/>
              <a:ext cx="2192382" cy="2192380"/>
              <a:chOff x="1832343" y="2150796"/>
              <a:chExt cx="1758215" cy="1758214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2603782B-F145-4B90-84FF-0527F26FF02E}"/>
                  </a:ext>
                </a:extLst>
              </p:cNvPr>
              <p:cNvSpPr/>
              <p:nvPr/>
            </p:nvSpPr>
            <p:spPr>
              <a:xfrm>
                <a:off x="1832343" y="2150796"/>
                <a:ext cx="1758215" cy="175821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" name="文本框 9">
                <a:extLst>
                  <a:ext uri="{FF2B5EF4-FFF2-40B4-BE49-F238E27FC236}">
                    <a16:creationId xmlns:a16="http://schemas.microsoft.com/office/drawing/2014/main" id="{A4FC3777-9DED-6AFC-F26D-7AADFF2660E7}"/>
                  </a:ext>
                </a:extLst>
              </p:cNvPr>
              <p:cNvSpPr txBox="1"/>
              <p:nvPr/>
            </p:nvSpPr>
            <p:spPr>
              <a:xfrm>
                <a:off x="1947429" y="2741756"/>
                <a:ext cx="1474306" cy="52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Client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1C2793-F0BF-4A64-29CB-CA01CA486FC5}"/>
                </a:ext>
              </a:extLst>
            </p:cNvPr>
            <p:cNvGrpSpPr/>
            <p:nvPr/>
          </p:nvGrpSpPr>
          <p:grpSpPr>
            <a:xfrm>
              <a:off x="5824761" y="2370734"/>
              <a:ext cx="2257191" cy="2192380"/>
              <a:chOff x="1806355" y="2150796"/>
              <a:chExt cx="1810190" cy="1758214"/>
            </a:xfrm>
          </p:grpSpPr>
          <p:sp>
            <p:nvSpPr>
              <p:cNvPr id="30" name="椭圆 3">
                <a:extLst>
                  <a:ext uri="{FF2B5EF4-FFF2-40B4-BE49-F238E27FC236}">
                    <a16:creationId xmlns:a16="http://schemas.microsoft.com/office/drawing/2014/main" id="{CCEF3215-96E9-AFE0-CF8D-BE845A90FE21}"/>
                  </a:ext>
                </a:extLst>
              </p:cNvPr>
              <p:cNvSpPr/>
              <p:nvPr/>
            </p:nvSpPr>
            <p:spPr>
              <a:xfrm>
                <a:off x="1832343" y="2150796"/>
                <a:ext cx="1758215" cy="175821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1" name="文本框 9">
                <a:extLst>
                  <a:ext uri="{FF2B5EF4-FFF2-40B4-BE49-F238E27FC236}">
                    <a16:creationId xmlns:a16="http://schemas.microsoft.com/office/drawing/2014/main" id="{AEFC620A-7FCD-4D51-A5E2-ABEAA0CA56C2}"/>
                  </a:ext>
                </a:extLst>
              </p:cNvPr>
              <p:cNvSpPr txBox="1"/>
              <p:nvPr/>
            </p:nvSpPr>
            <p:spPr>
              <a:xfrm>
                <a:off x="1806355" y="2735130"/>
                <a:ext cx="1810190" cy="528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3200" b="1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GarphQL</a:t>
                </a:r>
                <a:endParaRPr lang="en-US" sz="3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350800FB-9A11-D0D1-CD97-543300AB4997}"/>
                </a:ext>
              </a:extLst>
            </p:cNvPr>
            <p:cNvSpPr/>
            <p:nvPr/>
          </p:nvSpPr>
          <p:spPr>
            <a:xfrm rot="10800000">
              <a:off x="3065955" y="3949586"/>
              <a:ext cx="2372386" cy="398146"/>
            </a:xfrm>
            <a:prstGeom prst="rightArrow">
              <a:avLst>
                <a:gd name="adj1" fmla="val 34735"/>
                <a:gd name="adj2" fmla="val 100884"/>
              </a:avLst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A14B114-3E6A-D27D-2CC1-B9707BBF3C8E}"/>
                </a:ext>
              </a:extLst>
            </p:cNvPr>
            <p:cNvSpPr/>
            <p:nvPr/>
          </p:nvSpPr>
          <p:spPr>
            <a:xfrm>
              <a:off x="3065955" y="2981476"/>
              <a:ext cx="2372386" cy="398146"/>
            </a:xfrm>
            <a:prstGeom prst="rightArrow">
              <a:avLst>
                <a:gd name="adj1" fmla="val 34735"/>
                <a:gd name="adj2" fmla="val 100884"/>
              </a:avLst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文本框 9">
              <a:extLst>
                <a:ext uri="{FF2B5EF4-FFF2-40B4-BE49-F238E27FC236}">
                  <a16:creationId xmlns:a16="http://schemas.microsoft.com/office/drawing/2014/main" id="{081E4988-1401-9905-800D-B50BD38FF8EA}"/>
                </a:ext>
              </a:extLst>
            </p:cNvPr>
            <p:cNvSpPr txBox="1"/>
            <p:nvPr/>
          </p:nvSpPr>
          <p:spPr>
            <a:xfrm>
              <a:off x="3022980" y="3635657"/>
              <a:ext cx="2646549" cy="3469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dirty="0"/>
                <a:t>Response</a:t>
              </a:r>
            </a:p>
          </p:txBody>
        </p:sp>
        <p:sp>
          <p:nvSpPr>
            <p:cNvPr id="51" name="文本框 9">
              <a:extLst>
                <a:ext uri="{FF2B5EF4-FFF2-40B4-BE49-F238E27FC236}">
                  <a16:creationId xmlns:a16="http://schemas.microsoft.com/office/drawing/2014/main" id="{323C3D39-ECB5-B6DD-B66E-A3914067ABBC}"/>
                </a:ext>
              </a:extLst>
            </p:cNvPr>
            <p:cNvSpPr txBox="1"/>
            <p:nvPr/>
          </p:nvSpPr>
          <p:spPr>
            <a:xfrm>
              <a:off x="3251290" y="2562962"/>
              <a:ext cx="2155874" cy="3469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dirty="0"/>
                <a:t>Query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7BC5A4-50E5-20F3-DAA9-A03C63D217C9}"/>
                </a:ext>
              </a:extLst>
            </p:cNvPr>
            <p:cNvGrpSpPr/>
            <p:nvPr/>
          </p:nvGrpSpPr>
          <p:grpSpPr>
            <a:xfrm>
              <a:off x="11259588" y="2332810"/>
              <a:ext cx="2192382" cy="2192380"/>
              <a:chOff x="1832343" y="2150796"/>
              <a:chExt cx="1758215" cy="1758214"/>
            </a:xfrm>
          </p:grpSpPr>
          <p:sp>
            <p:nvSpPr>
              <p:cNvPr id="8" name="椭圆 3">
                <a:extLst>
                  <a:ext uri="{FF2B5EF4-FFF2-40B4-BE49-F238E27FC236}">
                    <a16:creationId xmlns:a16="http://schemas.microsoft.com/office/drawing/2014/main" id="{D3B8FD8D-1C4F-F3DF-6049-D17AEB908F8C}"/>
                  </a:ext>
                </a:extLst>
              </p:cNvPr>
              <p:cNvSpPr/>
              <p:nvPr/>
            </p:nvSpPr>
            <p:spPr>
              <a:xfrm>
                <a:off x="1832343" y="2150796"/>
                <a:ext cx="1758215" cy="175821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1" name="文本框 9">
                <a:extLst>
                  <a:ext uri="{FF2B5EF4-FFF2-40B4-BE49-F238E27FC236}">
                    <a16:creationId xmlns:a16="http://schemas.microsoft.com/office/drawing/2014/main" id="{939E1042-C990-85F3-D996-04355652500F}"/>
                  </a:ext>
                </a:extLst>
              </p:cNvPr>
              <p:cNvSpPr txBox="1"/>
              <p:nvPr/>
            </p:nvSpPr>
            <p:spPr>
              <a:xfrm>
                <a:off x="1890326" y="2736596"/>
                <a:ext cx="1642248" cy="584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sz="3600" b="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Server</a:t>
                </a:r>
              </a:p>
            </p:txBody>
          </p:sp>
        </p:grp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E7F630B-AC9E-DCF2-0B3F-A1C1BD6C02D6}"/>
                </a:ext>
              </a:extLst>
            </p:cNvPr>
            <p:cNvSpPr/>
            <p:nvPr/>
          </p:nvSpPr>
          <p:spPr>
            <a:xfrm rot="10800000">
              <a:off x="8468376" y="3911662"/>
              <a:ext cx="2372386" cy="398146"/>
            </a:xfrm>
            <a:prstGeom prst="rightArrow">
              <a:avLst>
                <a:gd name="adj1" fmla="val 34735"/>
                <a:gd name="adj2" fmla="val 100884"/>
              </a:avLst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7384508-B291-541B-5F29-C834F8BFC901}"/>
                </a:ext>
              </a:extLst>
            </p:cNvPr>
            <p:cNvSpPr/>
            <p:nvPr/>
          </p:nvSpPr>
          <p:spPr>
            <a:xfrm>
              <a:off x="8468376" y="2943552"/>
              <a:ext cx="2372386" cy="398146"/>
            </a:xfrm>
            <a:prstGeom prst="rightArrow">
              <a:avLst>
                <a:gd name="adj1" fmla="val 34735"/>
                <a:gd name="adj2" fmla="val 100884"/>
              </a:avLst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文本框 9">
              <a:extLst>
                <a:ext uri="{FF2B5EF4-FFF2-40B4-BE49-F238E27FC236}">
                  <a16:creationId xmlns:a16="http://schemas.microsoft.com/office/drawing/2014/main" id="{55B2BB31-B107-A55D-B156-D5DFD7AFFB29}"/>
                </a:ext>
              </a:extLst>
            </p:cNvPr>
            <p:cNvSpPr txBox="1"/>
            <p:nvPr/>
          </p:nvSpPr>
          <p:spPr>
            <a:xfrm>
              <a:off x="8295959" y="3564674"/>
              <a:ext cx="2646549" cy="3469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Response Select Field</a:t>
              </a: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1A445DEE-5F52-9010-BD3E-FF012CBC004B}"/>
                </a:ext>
              </a:extLst>
            </p:cNvPr>
            <p:cNvSpPr txBox="1"/>
            <p:nvPr/>
          </p:nvSpPr>
          <p:spPr>
            <a:xfrm>
              <a:off x="7769518" y="2562962"/>
              <a:ext cx="3770098" cy="451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r>
                <a:rPr lang="en-US" dirty="0"/>
                <a:t>Request Field Dynamic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6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F614C6-6719-200F-C61D-38DFC2155517}"/>
              </a:ext>
            </a:extLst>
          </p:cNvPr>
          <p:cNvSpPr txBox="1">
            <a:spLocks/>
          </p:cNvSpPr>
          <p:nvPr/>
        </p:nvSpPr>
        <p:spPr>
          <a:xfrm>
            <a:off x="684212" y="464821"/>
            <a:ext cx="1126394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MAIN.go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3C7B60-0710-983E-EF29-A0ECD07A4904}"/>
              </a:ext>
            </a:extLst>
          </p:cNvPr>
          <p:cNvSpPr txBox="1">
            <a:spLocks/>
          </p:cNvSpPr>
          <p:nvPr/>
        </p:nvSpPr>
        <p:spPr>
          <a:xfrm>
            <a:off x="790892" y="2899834"/>
            <a:ext cx="8534400" cy="35864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fiber.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"/send-message"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 *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fiber.Ctx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Discord!"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sendDiscordMessage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(message)</a:t>
            </a:r>
          </a:p>
          <a:p>
            <a:pPr marL="0" indent="0">
              <a:buNone/>
            </a:pP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 != </a:t>
            </a:r>
            <a:r>
              <a:rPr lang="en-US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SendString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SendString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 sent successfully!"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 marL="0" indent="0">
              <a:buNone/>
            </a:pPr>
            <a:b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Fatal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":3000"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588F5-5CAD-CECF-E38E-4D48095FC813}"/>
              </a:ext>
            </a:extLst>
          </p:cNvPr>
          <p:cNvSpPr txBox="1">
            <a:spLocks/>
          </p:cNvSpPr>
          <p:nvPr/>
        </p:nvSpPr>
        <p:spPr>
          <a:xfrm>
            <a:off x="790892" y="1636607"/>
            <a:ext cx="8534400" cy="9618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discordWebhookURL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"https://discord.com/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/webhooks/1197086686576906281/KWHJ7bPUOKzlDQgz9nkIR57XVx8SaytJ5EP7CeqUwhHA05uwatF5I1L-fp77fTdqyQ28"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DiscordMessage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Content 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:"content"`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9243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F614C6-6719-200F-C61D-38DFC2155517}"/>
              </a:ext>
            </a:extLst>
          </p:cNvPr>
          <p:cNvSpPr txBox="1">
            <a:spLocks/>
          </p:cNvSpPr>
          <p:nvPr/>
        </p:nvSpPr>
        <p:spPr>
          <a:xfrm>
            <a:off x="684212" y="464821"/>
            <a:ext cx="1126394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MAIN.go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3C7B60-0710-983E-EF29-A0ECD07A4904}"/>
              </a:ext>
            </a:extLst>
          </p:cNvPr>
          <p:cNvSpPr txBox="1">
            <a:spLocks/>
          </p:cNvSpPr>
          <p:nvPr/>
        </p:nvSpPr>
        <p:spPr>
          <a:xfrm>
            <a:off x="737552" y="1621367"/>
            <a:ext cx="8534400" cy="41317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sendDiscordMessage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(message 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webhookMessage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DiscordMessage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{Content: message}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json.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Marshal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webhookMessage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 !=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discordWebhookURL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"application/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bytes.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NewBuffer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(payload))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 !=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resp.Body.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resp.StatusCode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http.StatusOK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fmt.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"failed to send Discord message, status code: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resp.StatusCode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nil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4021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A92887-230F-9057-3552-47569BBF28DB}"/>
              </a:ext>
            </a:extLst>
          </p:cNvPr>
          <p:cNvSpPr txBox="1"/>
          <p:nvPr/>
        </p:nvSpPr>
        <p:spPr>
          <a:xfrm>
            <a:off x="1007282" y="232756"/>
            <a:ext cx="5210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DISCORD BOT</a:t>
            </a:r>
          </a:p>
        </p:txBody>
      </p:sp>
      <p:pic>
        <p:nvPicPr>
          <p:cNvPr id="2054" name="Picture 6" descr="Discord - Microsoft Apps">
            <a:extLst>
              <a:ext uri="{FF2B5EF4-FFF2-40B4-BE49-F238E27FC236}">
                <a16:creationId xmlns:a16="http://schemas.microsoft.com/office/drawing/2014/main" id="{B4288BEF-A19E-7E74-D3F4-95E262E3A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0" y="2205990"/>
            <a:ext cx="2446020" cy="244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Benefits of The Go Programming Language">
            <a:extLst>
              <a:ext uri="{FF2B5EF4-FFF2-40B4-BE49-F238E27FC236}">
                <a16:creationId xmlns:a16="http://schemas.microsoft.com/office/drawing/2014/main" id="{44926646-116B-1B54-D029-452C8106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21" y="2404110"/>
            <a:ext cx="3629819" cy="20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596BE17-7240-B749-7C55-15803DE0B7AC}"/>
              </a:ext>
            </a:extLst>
          </p:cNvPr>
          <p:cNvCxnSpPr>
            <a:cxnSpLocks/>
          </p:cNvCxnSpPr>
          <p:nvPr/>
        </p:nvCxnSpPr>
        <p:spPr>
          <a:xfrm>
            <a:off x="3899361" y="2998124"/>
            <a:ext cx="289767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BFF168-39D8-A7DD-D37C-2DBF30364346}"/>
              </a:ext>
            </a:extLst>
          </p:cNvPr>
          <p:cNvSpPr txBox="1"/>
          <p:nvPr/>
        </p:nvSpPr>
        <p:spPr>
          <a:xfrm>
            <a:off x="3965891" y="2324584"/>
            <a:ext cx="2764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COMMAND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470CD0-6904-6DF3-F376-26E3880DE264}"/>
              </a:ext>
            </a:extLst>
          </p:cNvPr>
          <p:cNvCxnSpPr>
            <a:cxnSpLocks/>
          </p:cNvCxnSpPr>
          <p:nvPr/>
        </p:nvCxnSpPr>
        <p:spPr>
          <a:xfrm flipH="1">
            <a:off x="3826681" y="3927072"/>
            <a:ext cx="276813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7D9E58-4917-241C-1637-19815D070AFE}"/>
              </a:ext>
            </a:extLst>
          </p:cNvPr>
          <p:cNvSpPr txBox="1"/>
          <p:nvPr/>
        </p:nvSpPr>
        <p:spPr>
          <a:xfrm>
            <a:off x="4125344" y="3927072"/>
            <a:ext cx="232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287410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4C4E-BD8C-C438-4521-1338F45A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23" y="272780"/>
            <a:ext cx="9952617" cy="1507067"/>
          </a:xfrm>
        </p:spPr>
        <p:txBody>
          <a:bodyPr/>
          <a:lstStyle/>
          <a:p>
            <a:r>
              <a:rPr lang="en-US" b="1" dirty="0">
                <a:cs typeface="PSL-Imperial" panose="020B0502040204020203" pitchFamily="2" charset="-34"/>
              </a:rPr>
              <a:t>setup</a:t>
            </a:r>
            <a:r>
              <a:rPr lang="th-TH" b="1" dirty="0">
                <a:cs typeface="PSL-Imperial" panose="020B0502040204020203" pitchFamily="2" charset="-34"/>
              </a:rPr>
              <a:t> </a:t>
            </a:r>
            <a:r>
              <a:rPr lang="en-US" b="1" dirty="0">
                <a:cs typeface="PSL-Imperial" panose="020B0502040204020203" pitchFamily="2" charset="-34"/>
              </a:rPr>
              <a:t>:</a:t>
            </a:r>
            <a:r>
              <a:rPr lang="th-TH" b="1" dirty="0">
                <a:cs typeface="PSL-Imperial" panose="020B0502040204020203" pitchFamily="2" charset="-34"/>
              </a:rPr>
              <a:t> สำหรับเริ่มเขียน </a:t>
            </a:r>
            <a:r>
              <a:rPr lang="en-US" b="1" dirty="0">
                <a:cs typeface="PSL-Imperial" panose="020B0502040204020203" pitchFamily="2" charset="-34"/>
              </a:rPr>
              <a:t>DISCORD BOT </a:t>
            </a:r>
            <a:r>
              <a:rPr lang="th-TH" b="1" dirty="0">
                <a:cs typeface="PSL-Imperial" panose="020B0502040204020203" pitchFamily="2" charset="-34"/>
              </a:rPr>
              <a:t>ด้วย</a:t>
            </a:r>
            <a:r>
              <a:rPr lang="en-US" b="1" dirty="0">
                <a:cs typeface="PSL-Imperial" panose="020B0502040204020203" pitchFamily="2" charset="-34"/>
              </a:rPr>
              <a:t>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99E4F-BA56-060E-D113-C462EF2B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153" y="1621366"/>
            <a:ext cx="9199621" cy="3615267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Go get github.com/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bwmarrin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discordgo</a:t>
            </a:r>
            <a:br>
              <a:rPr lang="th-TH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br>
              <a:rPr lang="th-TH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endParaRPr lang="th-TH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https://discord.com/developers/applications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34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4C4E-BD8C-C438-4521-1338F45A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23" y="272780"/>
            <a:ext cx="9952617" cy="1507067"/>
          </a:xfrm>
        </p:spPr>
        <p:txBody>
          <a:bodyPr/>
          <a:lstStyle/>
          <a:p>
            <a:r>
              <a:rPr lang="th-TH" b="1" dirty="0">
                <a:cs typeface="PSL-Imperial" panose="020B0502040204020203" pitchFamily="2" charset="-34"/>
              </a:rPr>
              <a:t>1.การขอ </a:t>
            </a:r>
            <a:r>
              <a:rPr lang="en-US" b="1" dirty="0">
                <a:cs typeface="PSL-Imperial" panose="020B0502040204020203" pitchFamily="2" charset="-34"/>
              </a:rPr>
              <a:t>Token </a:t>
            </a:r>
            <a:r>
              <a:rPr lang="th-TH" b="1" dirty="0">
                <a:cs typeface="PSL-Imperial" panose="020B0502040204020203" pitchFamily="2" charset="-34"/>
              </a:rPr>
              <a:t>เพื่อนำไปเขียน </a:t>
            </a:r>
            <a:r>
              <a:rPr lang="en-US" b="1" dirty="0">
                <a:cs typeface="PSL-Imperial" panose="020B0502040204020203" pitchFamily="2" charset="-34"/>
              </a:rPr>
              <a:t>bot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1CC28A-AB13-6513-FE30-AD89BE40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533074"/>
            <a:ext cx="3286125" cy="331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D7EDB4-D146-F4D5-C6EF-2A58234D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799" y="1779846"/>
            <a:ext cx="7327950" cy="44837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54D938-BAE7-8DC9-CF3B-2F75FC3D776C}"/>
              </a:ext>
            </a:extLst>
          </p:cNvPr>
          <p:cNvCxnSpPr>
            <a:cxnSpLocks/>
          </p:cNvCxnSpPr>
          <p:nvPr/>
        </p:nvCxnSpPr>
        <p:spPr>
          <a:xfrm flipV="1">
            <a:off x="2842260" y="2133600"/>
            <a:ext cx="7315200" cy="1478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649283-9CCD-DCC0-85C3-639D4F13D112}"/>
              </a:ext>
            </a:extLst>
          </p:cNvPr>
          <p:cNvSpPr txBox="1"/>
          <p:nvPr/>
        </p:nvSpPr>
        <p:spPr>
          <a:xfrm>
            <a:off x="2829510" y="2872740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DCF15-F986-E24A-8B45-84DA45FFEF65}"/>
              </a:ext>
            </a:extLst>
          </p:cNvPr>
          <p:cNvSpPr txBox="1"/>
          <p:nvPr/>
        </p:nvSpPr>
        <p:spPr>
          <a:xfrm>
            <a:off x="10029059" y="1587392"/>
            <a:ext cx="2568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90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859F5E-713F-C5EE-182D-F0CD5DD3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1237643"/>
            <a:ext cx="6042660" cy="3270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DC62C-4FBA-2D35-E8A5-443270F4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40" y="1439418"/>
            <a:ext cx="2968476" cy="4749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04C4E-BD8C-C438-4521-1338F45A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03" y="60732"/>
            <a:ext cx="9952617" cy="1507067"/>
          </a:xfrm>
        </p:spPr>
        <p:txBody>
          <a:bodyPr/>
          <a:lstStyle/>
          <a:p>
            <a:r>
              <a:rPr lang="th-TH" b="1" dirty="0">
                <a:cs typeface="PSL-Imperial" panose="020B0502040204020203" pitchFamily="2" charset="-34"/>
              </a:rPr>
              <a:t>2.</a:t>
            </a:r>
            <a:r>
              <a:rPr lang="en-US" b="1" dirty="0">
                <a:cs typeface="PSL-Imperial" panose="020B0502040204020203" pitchFamily="2" charset="-34"/>
              </a:rPr>
              <a:t>Reset Token </a:t>
            </a:r>
            <a:r>
              <a:rPr lang="th-TH" b="1" dirty="0">
                <a:cs typeface="PSL-Imperial" panose="020B0502040204020203" pitchFamily="2" charset="-34"/>
              </a:rPr>
              <a:t>เพื่อขอ </a:t>
            </a:r>
            <a:r>
              <a:rPr lang="en-US" b="1" dirty="0">
                <a:cs typeface="PSL-Imperial" panose="020B0502040204020203" pitchFamily="2" charset="-34"/>
              </a:rPr>
              <a:t>Token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54D938-BAE7-8DC9-CF3B-2F75FC3D776C}"/>
              </a:ext>
            </a:extLst>
          </p:cNvPr>
          <p:cNvCxnSpPr>
            <a:cxnSpLocks/>
          </p:cNvCxnSpPr>
          <p:nvPr/>
        </p:nvCxnSpPr>
        <p:spPr>
          <a:xfrm flipV="1">
            <a:off x="2829510" y="2946485"/>
            <a:ext cx="3007410" cy="1130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649283-9CCD-DCC0-85C3-639D4F13D112}"/>
              </a:ext>
            </a:extLst>
          </p:cNvPr>
          <p:cNvSpPr txBox="1"/>
          <p:nvPr/>
        </p:nvSpPr>
        <p:spPr>
          <a:xfrm>
            <a:off x="2829510" y="2872740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DCF15-F986-E24A-8B45-84DA45FFEF65}"/>
              </a:ext>
            </a:extLst>
          </p:cNvPr>
          <p:cNvSpPr txBox="1"/>
          <p:nvPr/>
        </p:nvSpPr>
        <p:spPr>
          <a:xfrm>
            <a:off x="6295259" y="2774510"/>
            <a:ext cx="2568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/>
              <a:t>2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6030DD-1C2D-588F-7D04-8A158DF0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60" y="4740064"/>
            <a:ext cx="7124700" cy="16478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0E6ADF-FF4D-FB90-2884-7E62CABFD564}"/>
              </a:ext>
            </a:extLst>
          </p:cNvPr>
          <p:cNvCxnSpPr/>
          <p:nvPr/>
        </p:nvCxnSpPr>
        <p:spPr>
          <a:xfrm flipH="1">
            <a:off x="4671060" y="3001927"/>
            <a:ext cx="1493520" cy="2743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9957AC8-181E-0706-84BB-ADE3EE36BE65}"/>
              </a:ext>
            </a:extLst>
          </p:cNvPr>
          <p:cNvSpPr txBox="1"/>
          <p:nvPr/>
        </p:nvSpPr>
        <p:spPr>
          <a:xfrm>
            <a:off x="3773145" y="5646420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0058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F4C4A-780E-75A5-D60B-5EFA549C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1" y="1471186"/>
            <a:ext cx="7879080" cy="44588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859447-6EE9-0082-58EF-4CC96531A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03" y="60732"/>
            <a:ext cx="10798437" cy="1507067"/>
          </a:xfrm>
        </p:spPr>
        <p:txBody>
          <a:bodyPr/>
          <a:lstStyle/>
          <a:p>
            <a:r>
              <a:rPr lang="th-TH" b="1" dirty="0">
                <a:cs typeface="PSL-Imperial" panose="020B0502040204020203" pitchFamily="2" charset="-34"/>
              </a:rPr>
              <a:t>3</a:t>
            </a:r>
            <a:r>
              <a:rPr lang="en-US" b="1" dirty="0">
                <a:cs typeface="PSL-Imperial" panose="020B0502040204020203" pitchFamily="2" charset="-34"/>
              </a:rPr>
              <a:t>.enable message content intent</a:t>
            </a:r>
            <a:r>
              <a:rPr lang="th-TH" b="1" dirty="0">
                <a:cs typeface="PSL-Imperial" panose="020B0502040204020203" pitchFamily="2" charset="-34"/>
              </a:rPr>
              <a:t> เพื่อขอ </a:t>
            </a:r>
            <a:r>
              <a:rPr lang="en-US" b="1" dirty="0" err="1">
                <a:cs typeface="PSL-Imperial" panose="020B0502040204020203" pitchFamily="2" charset="-34"/>
              </a:rPr>
              <a:t>url</a:t>
            </a:r>
            <a:endParaRPr lang="en-US" b="1" dirty="0">
              <a:cs typeface="PSL-Imperial" panose="020B0502040204020203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531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4C4E-BD8C-C438-4521-1338F45A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03" y="60732"/>
            <a:ext cx="9952617" cy="1507067"/>
          </a:xfrm>
        </p:spPr>
        <p:txBody>
          <a:bodyPr/>
          <a:lstStyle/>
          <a:p>
            <a:r>
              <a:rPr lang="th-TH" b="1" dirty="0">
                <a:cs typeface="PSL-Imperial" panose="020B0502040204020203" pitchFamily="2" charset="-34"/>
              </a:rPr>
              <a:t>4.เปิดสิทธิ์ขอ</a:t>
            </a:r>
            <a:r>
              <a:rPr lang="th-TH" b="1" dirty="0" err="1">
                <a:cs typeface="PSL-Imperial" panose="020B0502040204020203" pitchFamily="2" charset="-34"/>
              </a:rPr>
              <a:t>ลิ้ง</a:t>
            </a:r>
            <a:r>
              <a:rPr lang="th-TH" b="1" dirty="0">
                <a:cs typeface="PSL-Imperial" panose="020B0502040204020203" pitchFamily="2" charset="-34"/>
              </a:rPr>
              <a:t>ในการสร้าง</a:t>
            </a:r>
            <a:r>
              <a:rPr lang="en-US" b="1" dirty="0">
                <a:cs typeface="PSL-Imperial" panose="020B0502040204020203" pitchFamily="2" charset="-34"/>
              </a:rPr>
              <a:t> Bot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62BD7-9647-8BA0-E8AF-911C77FC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" y="1424940"/>
            <a:ext cx="1821183" cy="32813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0DE3FB-9A28-CCE9-53C8-F3992339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20" y="1424940"/>
            <a:ext cx="6004560" cy="20695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852B0E-5551-0C74-3398-784F0446F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20" y="3609728"/>
            <a:ext cx="4762500" cy="26593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198625-3F61-E4B8-690E-FE423C8B58E4}"/>
              </a:ext>
            </a:extLst>
          </p:cNvPr>
          <p:cNvSpPr txBox="1"/>
          <p:nvPr/>
        </p:nvSpPr>
        <p:spPr>
          <a:xfrm>
            <a:off x="1595070" y="3065621"/>
            <a:ext cx="3129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F67E45-20CD-9E89-DDE8-8DD5FFEDC83E}"/>
              </a:ext>
            </a:extLst>
          </p:cNvPr>
          <p:cNvSpPr txBox="1"/>
          <p:nvPr/>
        </p:nvSpPr>
        <p:spPr>
          <a:xfrm>
            <a:off x="5328209" y="2219431"/>
            <a:ext cx="2568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dirty="0"/>
              <a:t>2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F34A7-E8E3-DFF0-77AF-8BAFF766CDE4}"/>
              </a:ext>
            </a:extLst>
          </p:cNvPr>
          <p:cNvSpPr txBox="1"/>
          <p:nvPr/>
        </p:nvSpPr>
        <p:spPr>
          <a:xfrm>
            <a:off x="3478287" y="3609728"/>
            <a:ext cx="2568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h-TH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82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4C4E-BD8C-C438-4521-1338F45A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03" y="60732"/>
            <a:ext cx="9952617" cy="1507067"/>
          </a:xfrm>
        </p:spPr>
        <p:txBody>
          <a:bodyPr/>
          <a:lstStyle/>
          <a:p>
            <a:r>
              <a:rPr lang="th-TH" b="1" dirty="0">
                <a:cs typeface="PSL-Imperial" panose="020B0502040204020203" pitchFamily="2" charset="-34"/>
              </a:rPr>
              <a:t>5.นำ</a:t>
            </a:r>
            <a:r>
              <a:rPr lang="th-TH" b="1" dirty="0" err="1">
                <a:cs typeface="PSL-Imperial" panose="020B0502040204020203" pitchFamily="2" charset="-34"/>
              </a:rPr>
              <a:t>ลิ้งเชื่</a:t>
            </a:r>
            <a:r>
              <a:rPr lang="th-TH" b="1" dirty="0">
                <a:cs typeface="PSL-Imperial" panose="020B0502040204020203" pitchFamily="2" charset="-34"/>
              </a:rPr>
              <a:t>อมยัง</a:t>
            </a:r>
            <a:r>
              <a:rPr lang="en-US" b="1" dirty="0">
                <a:cs typeface="PSL-Imperial" panose="020B0502040204020203" pitchFamily="2" charset="-34"/>
              </a:rPr>
              <a:t> server</a:t>
            </a:r>
            <a:r>
              <a:rPr lang="th-TH" b="1" dirty="0">
                <a:cs typeface="PSL-Imperial" panose="020B0502040204020203" pitchFamily="2" charset="-34"/>
              </a:rPr>
              <a:t> ที่ดูแล</a:t>
            </a:r>
            <a:endParaRPr lang="en-US" b="1" dirty="0">
              <a:cs typeface="PSL-Imperial" panose="020B0502040204020203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49128-1364-78AF-C923-750D44B7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03" y="1635666"/>
            <a:ext cx="10985923" cy="787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E320F-8D37-88B7-FF04-5D7DF3390650}"/>
              </a:ext>
            </a:extLst>
          </p:cNvPr>
          <p:cNvSpPr txBox="1"/>
          <p:nvPr/>
        </p:nvSpPr>
        <p:spPr>
          <a:xfrm>
            <a:off x="608703" y="2679115"/>
            <a:ext cx="110498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https://discord.com/api/oauth2/authorize?client_id=1197248649093206176&amp;permissions=8&amp;scope=bot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D8388-668C-3096-C034-9F24DE5FC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3273625"/>
            <a:ext cx="2079509" cy="29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99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F614C6-6719-200F-C61D-38DFC2155517}"/>
              </a:ext>
            </a:extLst>
          </p:cNvPr>
          <p:cNvSpPr txBox="1">
            <a:spLocks/>
          </p:cNvSpPr>
          <p:nvPr/>
        </p:nvSpPr>
        <p:spPr>
          <a:xfrm>
            <a:off x="684212" y="464821"/>
            <a:ext cx="1126394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MAIN.go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3C7B60-0710-983E-EF29-A0ECD07A4904}"/>
              </a:ext>
            </a:extLst>
          </p:cNvPr>
          <p:cNvSpPr txBox="1">
            <a:spLocks/>
          </p:cNvSpPr>
          <p:nvPr/>
        </p:nvSpPr>
        <p:spPr>
          <a:xfrm>
            <a:off x="684212" y="1666241"/>
            <a:ext cx="8534400" cy="43535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dg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discordgo.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"Bot MTE5NzI0ODY0OTA5MzIwNjE3Ng.GDUQNE.qknVEzYCrf2gbRePnwFA-AB9iSrHDJ3XXzULrE"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 !=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fmt.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creating Discord session:"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dg.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AddHandler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 *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discordgo.Session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 *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discordgo.MessageCreate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m.Author.ID == s.State.User.ID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m.Content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ChannelMessageSend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m.ChannelID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"World!"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 marL="0" indent="0">
              <a:buNone/>
            </a:pP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46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Json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6BEA8EB-C230-9719-102E-D9A5A6155163}"/>
              </a:ext>
            </a:extLst>
          </p:cNvPr>
          <p:cNvSpPr/>
          <p:nvPr/>
        </p:nvSpPr>
        <p:spPr>
          <a:xfrm>
            <a:off x="5091478" y="3429000"/>
            <a:ext cx="2104294" cy="353154"/>
          </a:xfrm>
          <a:prstGeom prst="rightArrow">
            <a:avLst>
              <a:gd name="adj1" fmla="val 34735"/>
              <a:gd name="adj2" fmla="val 100884"/>
            </a:avLst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B740F0-E4F8-D250-AD4C-279D7C76883E}"/>
              </a:ext>
            </a:extLst>
          </p:cNvPr>
          <p:cNvGrpSpPr/>
          <p:nvPr/>
        </p:nvGrpSpPr>
        <p:grpSpPr>
          <a:xfrm>
            <a:off x="7531102" y="2006600"/>
            <a:ext cx="3047998" cy="3429000"/>
            <a:chOff x="7531102" y="2006600"/>
            <a:chExt cx="3047998" cy="3429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644F741-AFBA-6BCF-B1E6-B3BF215AB993}"/>
                </a:ext>
              </a:extLst>
            </p:cNvPr>
            <p:cNvSpPr/>
            <p:nvPr/>
          </p:nvSpPr>
          <p:spPr>
            <a:xfrm>
              <a:off x="7531102" y="2006600"/>
              <a:ext cx="3047998" cy="3429000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21" name="文本框 9">
              <a:extLst>
                <a:ext uri="{FF2B5EF4-FFF2-40B4-BE49-F238E27FC236}">
                  <a16:creationId xmlns:a16="http://schemas.microsoft.com/office/drawing/2014/main" id="{34551E93-A980-8F8D-5117-85D1BAA786E7}"/>
                </a:ext>
              </a:extLst>
            </p:cNvPr>
            <p:cNvSpPr txBox="1"/>
            <p:nvPr/>
          </p:nvSpPr>
          <p:spPr>
            <a:xfrm>
              <a:off x="7719198" y="2212493"/>
              <a:ext cx="266940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{ 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"FirstName": "Fred", "Surname": "Smith", "Age": 28, 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"Address": { 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"Street": "Hursley Park",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"City": "Winchester", "Postcode": "SO21 2JN" 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},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4BEC1A-A941-C726-DA48-110E5583FBD1}"/>
              </a:ext>
            </a:extLst>
          </p:cNvPr>
          <p:cNvGrpSpPr/>
          <p:nvPr/>
        </p:nvGrpSpPr>
        <p:grpSpPr>
          <a:xfrm>
            <a:off x="1708150" y="2006600"/>
            <a:ext cx="3047998" cy="3429000"/>
            <a:chOff x="7531102" y="2006600"/>
            <a:chExt cx="3047998" cy="3429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5975A9D-D74A-7C9B-B2CC-22D8D737EB94}"/>
                </a:ext>
              </a:extLst>
            </p:cNvPr>
            <p:cNvSpPr/>
            <p:nvPr/>
          </p:nvSpPr>
          <p:spPr>
            <a:xfrm>
              <a:off x="7531102" y="2006600"/>
              <a:ext cx="3047998" cy="3429000"/>
            </a:xfrm>
            <a:prstGeom prst="roundRect">
              <a:avLst>
                <a:gd name="adj" fmla="val 377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26" name="文本框 9">
              <a:extLst>
                <a:ext uri="{FF2B5EF4-FFF2-40B4-BE49-F238E27FC236}">
                  <a16:creationId xmlns:a16="http://schemas.microsoft.com/office/drawing/2014/main" id="{2CFEEE7F-9FFC-A69E-1449-1DADFC3AE7F8}"/>
                </a:ext>
              </a:extLst>
            </p:cNvPr>
            <p:cNvSpPr txBox="1"/>
            <p:nvPr/>
          </p:nvSpPr>
          <p:spPr>
            <a:xfrm>
              <a:off x="7719198" y="3081610"/>
              <a:ext cx="26694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{ 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"Age": 28 ,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"Surname": "Smith"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},</a:t>
              </a:r>
            </a:p>
          </p:txBody>
        </p:sp>
      </p:grpSp>
      <p:sp>
        <p:nvSpPr>
          <p:cNvPr id="27" name="文本框 9">
            <a:extLst>
              <a:ext uri="{FF2B5EF4-FFF2-40B4-BE49-F238E27FC236}">
                <a16:creationId xmlns:a16="http://schemas.microsoft.com/office/drawing/2014/main" id="{063E6D24-FF3E-BD4B-0104-46084BD0DB57}"/>
              </a:ext>
            </a:extLst>
          </p:cNvPr>
          <p:cNvSpPr txBox="1"/>
          <p:nvPr/>
        </p:nvSpPr>
        <p:spPr>
          <a:xfrm>
            <a:off x="1896246" y="1498682"/>
            <a:ext cx="270292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</p:txBody>
      </p:sp>
      <p:sp>
        <p:nvSpPr>
          <p:cNvPr id="29" name="文本框 9">
            <a:extLst>
              <a:ext uri="{FF2B5EF4-FFF2-40B4-BE49-F238E27FC236}">
                <a16:creationId xmlns:a16="http://schemas.microsoft.com/office/drawing/2014/main" id="{6E1DE4EA-EB19-772E-82CC-7A0E70CB26C4}"/>
              </a:ext>
            </a:extLst>
          </p:cNvPr>
          <p:cNvSpPr txBox="1"/>
          <p:nvPr/>
        </p:nvSpPr>
        <p:spPr>
          <a:xfrm>
            <a:off x="7719198" y="1498682"/>
            <a:ext cx="270292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5069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F614C6-6719-200F-C61D-38DFC2155517}"/>
              </a:ext>
            </a:extLst>
          </p:cNvPr>
          <p:cNvSpPr txBox="1">
            <a:spLocks/>
          </p:cNvSpPr>
          <p:nvPr/>
        </p:nvSpPr>
        <p:spPr>
          <a:xfrm>
            <a:off x="684212" y="464821"/>
            <a:ext cx="1126394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MAIN.go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3C7B60-0710-983E-EF29-A0ECD07A4904}"/>
              </a:ext>
            </a:extLst>
          </p:cNvPr>
          <p:cNvSpPr txBox="1">
            <a:spLocks/>
          </p:cNvSpPr>
          <p:nvPr/>
        </p:nvSpPr>
        <p:spPr>
          <a:xfrm>
            <a:off x="684212" y="1666241"/>
            <a:ext cx="8534400" cy="43535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dg.Identify.Intents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discordgo.IntentsAllWithoutPrivileged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Open a connection to Discord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dg.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 != </a:t>
            </a:r>
            <a:r>
              <a:rPr lang="en-US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nil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Fatal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(err)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dg.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fmt.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"Bot is now running. Press </a:t>
            </a:r>
            <a:r>
              <a:rPr lang="en-US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Ctrl+C</a:t>
            </a:r>
            <a:r>
              <a:rPr 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to exit."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Wait until a signal is received to gracefully exit the bot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en-US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chan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os.Signal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signal.</a:t>
            </a:r>
            <a:r>
              <a:rPr lang="en-US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Notify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syscall.SIGINT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syscall.SIGTERM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os.Interrupt</a:t>
            </a: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&lt;-</a:t>
            </a:r>
            <a:r>
              <a:rPr lang="en-US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7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F614C6-6719-200F-C61D-38DFC2155517}"/>
              </a:ext>
            </a:extLst>
          </p:cNvPr>
          <p:cNvSpPr txBox="1">
            <a:spLocks/>
          </p:cNvSpPr>
          <p:nvPr/>
        </p:nvSpPr>
        <p:spPr>
          <a:xfrm>
            <a:off x="684212" y="464821"/>
            <a:ext cx="1126394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DISCORD BOT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582D5-2305-8868-D2AA-BD923A39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4" y="1751647"/>
            <a:ext cx="7652385" cy="36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0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GraphQL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B4F73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+mn-lt"/>
            </a:endParaRP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29" name="文本框 9">
            <a:extLst>
              <a:ext uri="{FF2B5EF4-FFF2-40B4-BE49-F238E27FC236}">
                <a16:creationId xmlns:a16="http://schemas.microsoft.com/office/drawing/2014/main" id="{6E1DE4EA-EB19-772E-82CC-7A0E70CB26C4}"/>
              </a:ext>
            </a:extLst>
          </p:cNvPr>
          <p:cNvSpPr txBox="1"/>
          <p:nvPr/>
        </p:nvSpPr>
        <p:spPr>
          <a:xfrm>
            <a:off x="7938542" y="1211642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5DD236-9B49-799F-F8F2-33326B01979A}"/>
              </a:ext>
            </a:extLst>
          </p:cNvPr>
          <p:cNvGrpSpPr/>
          <p:nvPr/>
        </p:nvGrpSpPr>
        <p:grpSpPr>
          <a:xfrm>
            <a:off x="1127374" y="1748034"/>
            <a:ext cx="10416926" cy="2352756"/>
            <a:chOff x="1127374" y="1748034"/>
            <a:chExt cx="10416926" cy="23527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6BEA8EB-C230-9719-102E-D9A5A6155163}"/>
                </a:ext>
              </a:extLst>
            </p:cNvPr>
            <p:cNvSpPr/>
            <p:nvPr/>
          </p:nvSpPr>
          <p:spPr>
            <a:xfrm>
              <a:off x="5206079" y="2897198"/>
              <a:ext cx="1459416" cy="244927"/>
            </a:xfrm>
            <a:prstGeom prst="rightArrow">
              <a:avLst>
                <a:gd name="adj1" fmla="val 34735"/>
                <a:gd name="adj2" fmla="val 100884"/>
              </a:avLst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B740F0-E4F8-D250-AD4C-279D7C76883E}"/>
                </a:ext>
              </a:extLst>
            </p:cNvPr>
            <p:cNvGrpSpPr/>
            <p:nvPr/>
          </p:nvGrpSpPr>
          <p:grpSpPr>
            <a:xfrm>
              <a:off x="7007474" y="1748034"/>
              <a:ext cx="4536826" cy="2352756"/>
              <a:chOff x="7531102" y="2006599"/>
              <a:chExt cx="6541531" cy="339237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644F741-AFBA-6BCF-B1E6-B3BF215AB993}"/>
                  </a:ext>
                </a:extLst>
              </p:cNvPr>
              <p:cNvSpPr/>
              <p:nvPr/>
            </p:nvSpPr>
            <p:spPr>
              <a:xfrm>
                <a:off x="7531102" y="2006599"/>
                <a:ext cx="5387888" cy="3392378"/>
              </a:xfrm>
              <a:prstGeom prst="roundRect">
                <a:avLst>
                  <a:gd name="adj" fmla="val 3778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21" name="文本框 9">
                <a:extLst>
                  <a:ext uri="{FF2B5EF4-FFF2-40B4-BE49-F238E27FC236}">
                    <a16:creationId xmlns:a16="http://schemas.microsoft.com/office/drawing/2014/main" id="{34551E93-A980-8F8D-5117-85D1BAA786E7}"/>
                  </a:ext>
                </a:extLst>
              </p:cNvPr>
              <p:cNvSpPr txBox="1"/>
              <p:nvPr/>
            </p:nvSpPr>
            <p:spPr>
              <a:xfrm>
                <a:off x="7719197" y="2197856"/>
                <a:ext cx="6353436" cy="2928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"data": 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"query": [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    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        "id": "1",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        "name": "member001",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    },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	]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}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209D188-3E62-22C3-D9F5-F90CCA5B3CC0}"/>
                </a:ext>
              </a:extLst>
            </p:cNvPr>
            <p:cNvGrpSpPr/>
            <p:nvPr/>
          </p:nvGrpSpPr>
          <p:grpSpPr>
            <a:xfrm>
              <a:off x="1127374" y="1748034"/>
              <a:ext cx="3736726" cy="2352756"/>
              <a:chOff x="7531102" y="2006599"/>
              <a:chExt cx="5387888" cy="339237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921689A-34E4-70E3-B6FD-7D2767DF3818}"/>
                  </a:ext>
                </a:extLst>
              </p:cNvPr>
              <p:cNvSpPr/>
              <p:nvPr/>
            </p:nvSpPr>
            <p:spPr>
              <a:xfrm>
                <a:off x="7531102" y="2006599"/>
                <a:ext cx="5387888" cy="3392378"/>
              </a:xfrm>
              <a:prstGeom prst="roundRect">
                <a:avLst>
                  <a:gd name="adj" fmla="val 3778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" name="文本框 9">
                <a:extLst>
                  <a:ext uri="{FF2B5EF4-FFF2-40B4-BE49-F238E27FC236}">
                    <a16:creationId xmlns:a16="http://schemas.microsoft.com/office/drawing/2014/main" id="{84524AC2-7155-29E5-0D7F-82F9F2B1D096}"/>
                  </a:ext>
                </a:extLst>
              </p:cNvPr>
              <p:cNvSpPr txBox="1"/>
              <p:nvPr/>
            </p:nvSpPr>
            <p:spPr>
              <a:xfrm>
                <a:off x="7719197" y="2650527"/>
                <a:ext cx="4697000" cy="199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query: </a:t>
                </a:r>
                <a:r>
                  <a:rPr lang="en-US" dirty="0" err="1">
                    <a:solidFill>
                      <a:schemeClr val="bg1"/>
                    </a:solidFill>
                  </a:rPr>
                  <a:t>getMember</a:t>
                </a:r>
                <a:r>
                  <a:rPr lang="en-US" dirty="0">
                    <a:solidFill>
                      <a:schemeClr val="bg1"/>
                    </a:solidFill>
                  </a:rPr>
                  <a:t>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id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name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},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}</a:t>
                </a:r>
              </a:p>
            </p:txBody>
          </p:sp>
        </p:grpSp>
      </p:grpSp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1875085" y="1186341"/>
            <a:ext cx="187459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478669-D537-100C-2D65-33169DAC0F20}"/>
              </a:ext>
            </a:extLst>
          </p:cNvPr>
          <p:cNvGrpSpPr/>
          <p:nvPr/>
        </p:nvGrpSpPr>
        <p:grpSpPr>
          <a:xfrm>
            <a:off x="1127374" y="4263170"/>
            <a:ext cx="10416926" cy="2352756"/>
            <a:chOff x="1127374" y="1748034"/>
            <a:chExt cx="10416926" cy="2352756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B32C1C9D-E163-62BD-4248-A44C347A8FAD}"/>
                </a:ext>
              </a:extLst>
            </p:cNvPr>
            <p:cNvSpPr/>
            <p:nvPr/>
          </p:nvSpPr>
          <p:spPr>
            <a:xfrm>
              <a:off x="5206079" y="2897198"/>
              <a:ext cx="1459416" cy="244927"/>
            </a:xfrm>
            <a:prstGeom prst="rightArrow">
              <a:avLst>
                <a:gd name="adj1" fmla="val 34735"/>
                <a:gd name="adj2" fmla="val 100884"/>
              </a:avLst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25D6D6-4311-4A73-1797-6B4FE69E3192}"/>
                </a:ext>
              </a:extLst>
            </p:cNvPr>
            <p:cNvGrpSpPr/>
            <p:nvPr/>
          </p:nvGrpSpPr>
          <p:grpSpPr>
            <a:xfrm>
              <a:off x="7007474" y="1748034"/>
              <a:ext cx="4536826" cy="2352756"/>
              <a:chOff x="7531102" y="2006599"/>
              <a:chExt cx="6541531" cy="3392378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DA67AF3B-B5FF-0373-F1ED-F215095B141E}"/>
                  </a:ext>
                </a:extLst>
              </p:cNvPr>
              <p:cNvSpPr/>
              <p:nvPr/>
            </p:nvSpPr>
            <p:spPr>
              <a:xfrm>
                <a:off x="7531102" y="2006599"/>
                <a:ext cx="5387888" cy="3392378"/>
              </a:xfrm>
              <a:prstGeom prst="roundRect">
                <a:avLst>
                  <a:gd name="adj" fmla="val 3778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31" name="文本框 9">
                <a:extLst>
                  <a:ext uri="{FF2B5EF4-FFF2-40B4-BE49-F238E27FC236}">
                    <a16:creationId xmlns:a16="http://schemas.microsoft.com/office/drawing/2014/main" id="{D5D18D98-248D-32D6-6A4C-7600FF3DC3FD}"/>
                  </a:ext>
                </a:extLst>
              </p:cNvPr>
              <p:cNvSpPr txBox="1"/>
              <p:nvPr/>
            </p:nvSpPr>
            <p:spPr>
              <a:xfrm>
                <a:off x="7719197" y="2354412"/>
                <a:ext cx="6353436" cy="2618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"data": 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"query": [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    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        "name": "member001",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    },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	]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}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7EF6AA-0725-3333-74DB-5BDD94DBD738}"/>
                </a:ext>
              </a:extLst>
            </p:cNvPr>
            <p:cNvGrpSpPr/>
            <p:nvPr/>
          </p:nvGrpSpPr>
          <p:grpSpPr>
            <a:xfrm>
              <a:off x="1127374" y="1748034"/>
              <a:ext cx="3736726" cy="2352756"/>
              <a:chOff x="7531101" y="2006599"/>
              <a:chExt cx="5387888" cy="3392378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89F64E68-7BEF-CAF7-18F9-079C3DC9E29F}"/>
                  </a:ext>
                </a:extLst>
              </p:cNvPr>
              <p:cNvSpPr/>
              <p:nvPr/>
            </p:nvSpPr>
            <p:spPr>
              <a:xfrm>
                <a:off x="7531101" y="2006599"/>
                <a:ext cx="5387888" cy="3392378"/>
              </a:xfrm>
              <a:prstGeom prst="roundRect">
                <a:avLst>
                  <a:gd name="adj" fmla="val 3778"/>
                </a:avLst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20" name="文本框 9">
                <a:extLst>
                  <a:ext uri="{FF2B5EF4-FFF2-40B4-BE49-F238E27FC236}">
                    <a16:creationId xmlns:a16="http://schemas.microsoft.com/office/drawing/2014/main" id="{4EFF4E19-EC86-EEAE-440B-AA285E09A49C}"/>
                  </a:ext>
                </a:extLst>
              </p:cNvPr>
              <p:cNvSpPr txBox="1"/>
              <p:nvPr/>
            </p:nvSpPr>
            <p:spPr>
              <a:xfrm>
                <a:off x="7719196" y="2859615"/>
                <a:ext cx="4697000" cy="1686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1400" b="1">
                    <a:solidFill>
                      <a:schemeClr val="accen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query: </a:t>
                </a:r>
                <a:r>
                  <a:rPr lang="en-US" dirty="0" err="1">
                    <a:solidFill>
                      <a:schemeClr val="bg1"/>
                    </a:solidFill>
                  </a:rPr>
                  <a:t>getMember</a:t>
                </a:r>
                <a:r>
                  <a:rPr lang="en-US" dirty="0">
                    <a:solidFill>
                      <a:schemeClr val="bg1"/>
                    </a:solidFill>
                  </a:rPr>
                  <a:t>{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    name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    },</a:t>
                </a:r>
              </a:p>
              <a:p>
                <a:pPr algn="l"/>
                <a:r>
                  <a:rPr lang="en-US" dirty="0">
                    <a:solidFill>
                      <a:schemeClr val="bg1"/>
                    </a:solidFill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981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CMD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th-TH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สำหรับเริ่มเขียน </a:t>
            </a:r>
            <a:r>
              <a:rPr lang="en-US" sz="2000" b="1" dirty="0" err="1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GrapHQL</a:t>
            </a:r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ด้วย </a:t>
            </a:r>
            <a:r>
              <a: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EBB642-9E80-4407-BA79-561DD036C516}"/>
              </a:ext>
            </a:extLst>
          </p:cNvPr>
          <p:cNvGrpSpPr/>
          <p:nvPr/>
        </p:nvGrpSpPr>
        <p:grpSpPr>
          <a:xfrm>
            <a:off x="2108201" y="2008181"/>
            <a:ext cx="5829300" cy="680215"/>
            <a:chOff x="2298700" y="2227897"/>
            <a:chExt cx="5829300" cy="68021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51973EB-172B-7383-8367-1839577CC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8700" y="2227897"/>
              <a:ext cx="595438" cy="680215"/>
              <a:chOff x="0" y="-1"/>
              <a:chExt cx="1046344" cy="1194357"/>
            </a:xfrm>
          </p:grpSpPr>
          <p:sp>
            <p:nvSpPr>
              <p:cNvPr id="38" name="i$liḋe-Freeform: Shape 24">
                <a:extLst>
                  <a:ext uri="{FF2B5EF4-FFF2-40B4-BE49-F238E27FC236}">
                    <a16:creationId xmlns:a16="http://schemas.microsoft.com/office/drawing/2014/main" id="{A254CDDF-4D58-05DA-ECA2-FBDB3308CB0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21054" y="369067"/>
                <a:ext cx="604235" cy="1046344"/>
              </a:xfrm>
              <a:custGeom>
                <a:avLst/>
                <a:gdLst>
                  <a:gd name="T0" fmla="*/ 302117 w 21600"/>
                  <a:gd name="T1" fmla="*/ 523172 h 21600"/>
                  <a:gd name="T2" fmla="*/ 302117 w 21600"/>
                  <a:gd name="T3" fmla="*/ 523172 h 21600"/>
                  <a:gd name="T4" fmla="*/ 302117 w 21600"/>
                  <a:gd name="T5" fmla="*/ 523172 h 21600"/>
                  <a:gd name="T6" fmla="*/ 302117 w 21600"/>
                  <a:gd name="T7" fmla="*/ 52317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61" y="0"/>
                    </a:moveTo>
                    <a:cubicBezTo>
                      <a:pt x="10761" y="0"/>
                      <a:pt x="0" y="10758"/>
                      <a:pt x="0" y="10758"/>
                    </a:cubicBezTo>
                    <a:lnTo>
                      <a:pt x="10846" y="21599"/>
                    </a:lnTo>
                    <a:lnTo>
                      <a:pt x="21599" y="10841"/>
                    </a:lnTo>
                    <a:lnTo>
                      <a:pt x="10761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i$liḋe-Freeform: Shape 26">
                <a:extLst>
                  <a:ext uri="{FF2B5EF4-FFF2-40B4-BE49-F238E27FC236}">
                    <a16:creationId xmlns:a16="http://schemas.microsoft.com/office/drawing/2014/main" id="{AB840B3B-0AE7-5C42-BA91-D122AA5A047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19531" y="-1"/>
                <a:ext cx="525957" cy="904549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i$liḋe-Freeform: Shape 27">
                <a:extLst>
                  <a:ext uri="{FF2B5EF4-FFF2-40B4-BE49-F238E27FC236}">
                    <a16:creationId xmlns:a16="http://schemas.microsoft.com/office/drawing/2014/main" id="{AE9CD74C-D7DB-EB95-7403-FB6AA2B11B2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-1"/>
                <a:ext cx="525957" cy="904550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1" name="文本框 9">
              <a:extLst>
                <a:ext uri="{FF2B5EF4-FFF2-40B4-BE49-F238E27FC236}">
                  <a16:creationId xmlns:a16="http://schemas.microsoft.com/office/drawing/2014/main" id="{6E1DE4EA-EB19-772E-82CC-7A0E70CB26C4}"/>
                </a:ext>
              </a:extLst>
            </p:cNvPr>
            <p:cNvSpPr txBox="1"/>
            <p:nvPr/>
          </p:nvSpPr>
          <p:spPr>
            <a:xfrm>
              <a:off x="2984500" y="2291750"/>
              <a:ext cx="5143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</a:t>
              </a: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gofiber</a:t>
              </a:r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/fiber/v2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ECF14A-4A89-24D0-B85B-FDE91F3E2E89}"/>
              </a:ext>
            </a:extLst>
          </p:cNvPr>
          <p:cNvGrpSpPr/>
          <p:nvPr/>
        </p:nvGrpSpPr>
        <p:grpSpPr>
          <a:xfrm>
            <a:off x="2108201" y="2808233"/>
            <a:ext cx="5829300" cy="680215"/>
            <a:chOff x="2298700" y="2227897"/>
            <a:chExt cx="5829300" cy="68021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F175EAE-41F1-C5F4-8F19-1472FC0B5F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8700" y="2227897"/>
              <a:ext cx="595438" cy="680215"/>
              <a:chOff x="0" y="-1"/>
              <a:chExt cx="1046344" cy="1194357"/>
            </a:xfrm>
          </p:grpSpPr>
          <p:sp>
            <p:nvSpPr>
              <p:cNvPr id="46" name="i$liḋe-Freeform: Shape 24">
                <a:extLst>
                  <a:ext uri="{FF2B5EF4-FFF2-40B4-BE49-F238E27FC236}">
                    <a16:creationId xmlns:a16="http://schemas.microsoft.com/office/drawing/2014/main" id="{A8E13066-75DC-D7AE-1895-AE6546BF1DE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21054" y="369067"/>
                <a:ext cx="604235" cy="1046344"/>
              </a:xfrm>
              <a:custGeom>
                <a:avLst/>
                <a:gdLst>
                  <a:gd name="T0" fmla="*/ 302117 w 21600"/>
                  <a:gd name="T1" fmla="*/ 523172 h 21600"/>
                  <a:gd name="T2" fmla="*/ 302117 w 21600"/>
                  <a:gd name="T3" fmla="*/ 523172 h 21600"/>
                  <a:gd name="T4" fmla="*/ 302117 w 21600"/>
                  <a:gd name="T5" fmla="*/ 523172 h 21600"/>
                  <a:gd name="T6" fmla="*/ 302117 w 21600"/>
                  <a:gd name="T7" fmla="*/ 52317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61" y="0"/>
                    </a:moveTo>
                    <a:cubicBezTo>
                      <a:pt x="10761" y="0"/>
                      <a:pt x="0" y="10758"/>
                      <a:pt x="0" y="10758"/>
                    </a:cubicBezTo>
                    <a:lnTo>
                      <a:pt x="10846" y="21599"/>
                    </a:lnTo>
                    <a:lnTo>
                      <a:pt x="21599" y="10841"/>
                    </a:lnTo>
                    <a:lnTo>
                      <a:pt x="10761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i$liḋe-Freeform: Shape 26">
                <a:extLst>
                  <a:ext uri="{FF2B5EF4-FFF2-40B4-BE49-F238E27FC236}">
                    <a16:creationId xmlns:a16="http://schemas.microsoft.com/office/drawing/2014/main" id="{2FC4EEF9-8F8E-BCBF-43BD-0DE450EC194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19531" y="-1"/>
                <a:ext cx="525957" cy="904549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i$liḋe-Freeform: Shape 27">
                <a:extLst>
                  <a:ext uri="{FF2B5EF4-FFF2-40B4-BE49-F238E27FC236}">
                    <a16:creationId xmlns:a16="http://schemas.microsoft.com/office/drawing/2014/main" id="{AC5CF94F-4DD0-13F8-1FC0-20FE9B4779A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-1"/>
                <a:ext cx="525957" cy="904550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5" name="文本框 9">
              <a:extLst>
                <a:ext uri="{FF2B5EF4-FFF2-40B4-BE49-F238E27FC236}">
                  <a16:creationId xmlns:a16="http://schemas.microsoft.com/office/drawing/2014/main" id="{044A4590-20BF-7BC2-71CA-E5854B67DCC1}"/>
                </a:ext>
              </a:extLst>
            </p:cNvPr>
            <p:cNvSpPr txBox="1"/>
            <p:nvPr/>
          </p:nvSpPr>
          <p:spPr>
            <a:xfrm>
              <a:off x="2984500" y="2291750"/>
              <a:ext cx="5143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endParaRPr lang="en-US" sz="20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A19D37-181E-9025-0CC2-E945AFEBBE0C}"/>
              </a:ext>
            </a:extLst>
          </p:cNvPr>
          <p:cNvGrpSpPr/>
          <p:nvPr/>
        </p:nvGrpSpPr>
        <p:grpSpPr>
          <a:xfrm>
            <a:off x="2108200" y="3608827"/>
            <a:ext cx="9893300" cy="680215"/>
            <a:chOff x="2298700" y="2227897"/>
            <a:chExt cx="9893300" cy="6802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C2027D6-4C81-245E-446B-609B79B9AF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8700" y="2227897"/>
              <a:ext cx="595438" cy="680215"/>
              <a:chOff x="0" y="-1"/>
              <a:chExt cx="1046344" cy="1194357"/>
            </a:xfrm>
          </p:grpSpPr>
          <p:sp>
            <p:nvSpPr>
              <p:cNvPr id="52" name="i$liḋe-Freeform: Shape 24">
                <a:extLst>
                  <a:ext uri="{FF2B5EF4-FFF2-40B4-BE49-F238E27FC236}">
                    <a16:creationId xmlns:a16="http://schemas.microsoft.com/office/drawing/2014/main" id="{976A189C-7601-29E5-5867-AB86FAF5A22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21054" y="369067"/>
                <a:ext cx="604235" cy="1046344"/>
              </a:xfrm>
              <a:custGeom>
                <a:avLst/>
                <a:gdLst>
                  <a:gd name="T0" fmla="*/ 302117 w 21600"/>
                  <a:gd name="T1" fmla="*/ 523172 h 21600"/>
                  <a:gd name="T2" fmla="*/ 302117 w 21600"/>
                  <a:gd name="T3" fmla="*/ 523172 h 21600"/>
                  <a:gd name="T4" fmla="*/ 302117 w 21600"/>
                  <a:gd name="T5" fmla="*/ 523172 h 21600"/>
                  <a:gd name="T6" fmla="*/ 302117 w 21600"/>
                  <a:gd name="T7" fmla="*/ 52317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61" y="0"/>
                    </a:moveTo>
                    <a:cubicBezTo>
                      <a:pt x="10761" y="0"/>
                      <a:pt x="0" y="10758"/>
                      <a:pt x="0" y="10758"/>
                    </a:cubicBezTo>
                    <a:lnTo>
                      <a:pt x="10846" y="21599"/>
                    </a:lnTo>
                    <a:lnTo>
                      <a:pt x="21599" y="10841"/>
                    </a:lnTo>
                    <a:lnTo>
                      <a:pt x="10761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3" name="i$liḋe-Freeform: Shape 26">
                <a:extLst>
                  <a:ext uri="{FF2B5EF4-FFF2-40B4-BE49-F238E27FC236}">
                    <a16:creationId xmlns:a16="http://schemas.microsoft.com/office/drawing/2014/main" id="{D569CE38-3C8A-70E9-472D-031EEA9BAA2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19531" y="-1"/>
                <a:ext cx="525957" cy="904549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" name="i$liḋe-Freeform: Shape 27">
                <a:extLst>
                  <a:ext uri="{FF2B5EF4-FFF2-40B4-BE49-F238E27FC236}">
                    <a16:creationId xmlns:a16="http://schemas.microsoft.com/office/drawing/2014/main" id="{F33456FD-E95A-92E0-FA03-C57C8B817D2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-1"/>
                <a:ext cx="525957" cy="904550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1" name="文本框 9">
              <a:extLst>
                <a:ext uri="{FF2B5EF4-FFF2-40B4-BE49-F238E27FC236}">
                  <a16:creationId xmlns:a16="http://schemas.microsoft.com/office/drawing/2014/main" id="{511E8F96-ABD8-976B-502F-B0BCC1CEBB4F}"/>
                </a:ext>
              </a:extLst>
            </p:cNvPr>
            <p:cNvSpPr txBox="1"/>
            <p:nvPr/>
          </p:nvSpPr>
          <p:spPr>
            <a:xfrm>
              <a:off x="2984499" y="2291750"/>
              <a:ext cx="9207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/internal/imports@v0.17.42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EFC88E4-C744-D5F7-F6BA-EC9CE64D05C6}"/>
              </a:ext>
            </a:extLst>
          </p:cNvPr>
          <p:cNvGrpSpPr/>
          <p:nvPr/>
        </p:nvGrpSpPr>
        <p:grpSpPr>
          <a:xfrm>
            <a:off x="2108199" y="4408878"/>
            <a:ext cx="8737602" cy="680215"/>
            <a:chOff x="2298700" y="2227897"/>
            <a:chExt cx="8737602" cy="6802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529ED0B-95B4-1D58-6E50-93C84137DD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8700" y="2227897"/>
              <a:ext cx="595438" cy="680215"/>
              <a:chOff x="0" y="-1"/>
              <a:chExt cx="1046344" cy="1194357"/>
            </a:xfrm>
          </p:grpSpPr>
          <p:sp>
            <p:nvSpPr>
              <p:cNvPr id="58" name="i$liḋe-Freeform: Shape 24">
                <a:extLst>
                  <a:ext uri="{FF2B5EF4-FFF2-40B4-BE49-F238E27FC236}">
                    <a16:creationId xmlns:a16="http://schemas.microsoft.com/office/drawing/2014/main" id="{44BC0EFA-1453-E3C1-A1C1-CCDF96C9477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21054" y="369067"/>
                <a:ext cx="604235" cy="1046344"/>
              </a:xfrm>
              <a:custGeom>
                <a:avLst/>
                <a:gdLst>
                  <a:gd name="T0" fmla="*/ 302117 w 21600"/>
                  <a:gd name="T1" fmla="*/ 523172 h 21600"/>
                  <a:gd name="T2" fmla="*/ 302117 w 21600"/>
                  <a:gd name="T3" fmla="*/ 523172 h 21600"/>
                  <a:gd name="T4" fmla="*/ 302117 w 21600"/>
                  <a:gd name="T5" fmla="*/ 523172 h 21600"/>
                  <a:gd name="T6" fmla="*/ 302117 w 21600"/>
                  <a:gd name="T7" fmla="*/ 52317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61" y="0"/>
                    </a:moveTo>
                    <a:cubicBezTo>
                      <a:pt x="10761" y="0"/>
                      <a:pt x="0" y="10758"/>
                      <a:pt x="0" y="10758"/>
                    </a:cubicBezTo>
                    <a:lnTo>
                      <a:pt x="10846" y="21599"/>
                    </a:lnTo>
                    <a:lnTo>
                      <a:pt x="21599" y="10841"/>
                    </a:lnTo>
                    <a:lnTo>
                      <a:pt x="10761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9" name="i$liḋe-Freeform: Shape 26">
                <a:extLst>
                  <a:ext uri="{FF2B5EF4-FFF2-40B4-BE49-F238E27FC236}">
                    <a16:creationId xmlns:a16="http://schemas.microsoft.com/office/drawing/2014/main" id="{F2074D6F-1916-61BB-8582-8156A8F2F8D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19531" y="-1"/>
                <a:ext cx="525957" cy="904549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0" name="i$liḋe-Freeform: Shape 27">
                <a:extLst>
                  <a:ext uri="{FF2B5EF4-FFF2-40B4-BE49-F238E27FC236}">
                    <a16:creationId xmlns:a16="http://schemas.microsoft.com/office/drawing/2014/main" id="{FD0E00D4-5153-A592-42E8-A8EA2310EFF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-1"/>
                <a:ext cx="525957" cy="904550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7" name="文本框 9">
              <a:extLst>
                <a:ext uri="{FF2B5EF4-FFF2-40B4-BE49-F238E27FC236}">
                  <a16:creationId xmlns:a16="http://schemas.microsoft.com/office/drawing/2014/main" id="{5F99D61F-135E-CAF3-BFE4-2B8F6EA8762E}"/>
                </a:ext>
              </a:extLst>
            </p:cNvPr>
            <p:cNvSpPr txBox="1"/>
            <p:nvPr/>
          </p:nvSpPr>
          <p:spPr>
            <a:xfrm>
              <a:off x="2984500" y="2291750"/>
              <a:ext cx="8051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</a:t>
              </a:r>
              <a:r>
                <a:rPr lang="en-US" sz="2000" b="1" dirty="0" err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gqlgen</a:t>
              </a:r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/codegen@v0.17.42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4D7958-B199-926D-73B3-93B599DC1AAA}"/>
              </a:ext>
            </a:extLst>
          </p:cNvPr>
          <p:cNvGrpSpPr/>
          <p:nvPr/>
        </p:nvGrpSpPr>
        <p:grpSpPr>
          <a:xfrm>
            <a:off x="2108199" y="5208928"/>
            <a:ext cx="8166102" cy="680215"/>
            <a:chOff x="2298700" y="2227897"/>
            <a:chExt cx="8166102" cy="68021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FFA3679-4A27-D2CD-2A4D-CB13C7DEAB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8700" y="2227897"/>
              <a:ext cx="595438" cy="680215"/>
              <a:chOff x="0" y="-1"/>
              <a:chExt cx="1046344" cy="1194357"/>
            </a:xfrm>
          </p:grpSpPr>
          <p:sp>
            <p:nvSpPr>
              <p:cNvPr id="64" name="i$liḋe-Freeform: Shape 24">
                <a:extLst>
                  <a:ext uri="{FF2B5EF4-FFF2-40B4-BE49-F238E27FC236}">
                    <a16:creationId xmlns:a16="http://schemas.microsoft.com/office/drawing/2014/main" id="{82DEF893-E331-DE35-E2E2-C8533A6325FE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21054" y="369067"/>
                <a:ext cx="604235" cy="1046344"/>
              </a:xfrm>
              <a:custGeom>
                <a:avLst/>
                <a:gdLst>
                  <a:gd name="T0" fmla="*/ 302117 w 21600"/>
                  <a:gd name="T1" fmla="*/ 523172 h 21600"/>
                  <a:gd name="T2" fmla="*/ 302117 w 21600"/>
                  <a:gd name="T3" fmla="*/ 523172 h 21600"/>
                  <a:gd name="T4" fmla="*/ 302117 w 21600"/>
                  <a:gd name="T5" fmla="*/ 523172 h 21600"/>
                  <a:gd name="T6" fmla="*/ 302117 w 21600"/>
                  <a:gd name="T7" fmla="*/ 52317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61" y="0"/>
                    </a:moveTo>
                    <a:cubicBezTo>
                      <a:pt x="10761" y="0"/>
                      <a:pt x="0" y="10758"/>
                      <a:pt x="0" y="10758"/>
                    </a:cubicBezTo>
                    <a:lnTo>
                      <a:pt x="10846" y="21599"/>
                    </a:lnTo>
                    <a:lnTo>
                      <a:pt x="21599" y="10841"/>
                    </a:lnTo>
                    <a:lnTo>
                      <a:pt x="10761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5" name="i$liḋe-Freeform: Shape 26">
                <a:extLst>
                  <a:ext uri="{FF2B5EF4-FFF2-40B4-BE49-F238E27FC236}">
                    <a16:creationId xmlns:a16="http://schemas.microsoft.com/office/drawing/2014/main" id="{201AF0EA-D618-1343-9522-24D5C15A8A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19531" y="-1"/>
                <a:ext cx="525957" cy="904549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6" name="i$liḋe-Freeform: Shape 27">
                <a:extLst>
                  <a:ext uri="{FF2B5EF4-FFF2-40B4-BE49-F238E27FC236}">
                    <a16:creationId xmlns:a16="http://schemas.microsoft.com/office/drawing/2014/main" id="{6E9E5715-3418-5D5D-FD2B-75C5D541361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0" y="-1"/>
                <a:ext cx="525957" cy="904550"/>
              </a:xfrm>
              <a:custGeom>
                <a:avLst/>
                <a:gdLst>
                  <a:gd name="T0" fmla="*/ 262979 w 21600"/>
                  <a:gd name="T1" fmla="*/ 452275 h 21600"/>
                  <a:gd name="T2" fmla="*/ 262979 w 21600"/>
                  <a:gd name="T3" fmla="*/ 452275 h 21600"/>
                  <a:gd name="T4" fmla="*/ 262979 w 21600"/>
                  <a:gd name="T5" fmla="*/ 452275 h 21600"/>
                  <a:gd name="T6" fmla="*/ 262979 w 21600"/>
                  <a:gd name="T7" fmla="*/ 45227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600"/>
                    </a:moveTo>
                    <a:cubicBezTo>
                      <a:pt x="21599" y="21599"/>
                      <a:pt x="21585" y="7227"/>
                      <a:pt x="21585" y="7227"/>
                    </a:cubicBezTo>
                    <a:lnTo>
                      <a:pt x="0" y="0"/>
                    </a:lnTo>
                    <a:lnTo>
                      <a:pt x="22" y="14369"/>
                    </a:lnTo>
                    <a:lnTo>
                      <a:pt x="21599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63" name="文本框 9">
              <a:extLst>
                <a:ext uri="{FF2B5EF4-FFF2-40B4-BE49-F238E27FC236}">
                  <a16:creationId xmlns:a16="http://schemas.microsoft.com/office/drawing/2014/main" id="{258D4952-DB8B-BC96-D3DC-F7393DE3EF7A}"/>
                </a:ext>
              </a:extLst>
            </p:cNvPr>
            <p:cNvSpPr txBox="1"/>
            <p:nvPr/>
          </p:nvSpPr>
          <p:spPr>
            <a:xfrm>
              <a:off x="2984500" y="2291750"/>
              <a:ext cx="7480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 get github.com/99designs/gqlgen@v0.17.42</a:t>
              </a: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B1BBC83-EE06-7E04-9B6C-76EE8CD6EDB7}"/>
              </a:ext>
            </a:extLst>
          </p:cNvPr>
          <p:cNvSpPr/>
          <p:nvPr/>
        </p:nvSpPr>
        <p:spPr>
          <a:xfrm>
            <a:off x="1051174" y="6060179"/>
            <a:ext cx="10582026" cy="543707"/>
          </a:xfrm>
          <a:prstGeom prst="roundRect">
            <a:avLst>
              <a:gd name="adj" fmla="val 3778"/>
            </a:avLst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cs typeface="+mn-ea"/>
            </a:endParaRPr>
          </a:p>
        </p:txBody>
      </p:sp>
      <p:sp>
        <p:nvSpPr>
          <p:cNvPr id="68" name="文本框 9">
            <a:extLst>
              <a:ext uri="{FF2B5EF4-FFF2-40B4-BE49-F238E27FC236}">
                <a16:creationId xmlns:a16="http://schemas.microsoft.com/office/drawing/2014/main" id="{F1AC7CFA-A25E-5B96-5DE4-1D796765C46B}"/>
              </a:ext>
            </a:extLst>
          </p:cNvPr>
          <p:cNvSpPr txBox="1"/>
          <p:nvPr/>
        </p:nvSpPr>
        <p:spPr>
          <a:xfrm>
            <a:off x="2959099" y="6123631"/>
            <a:ext cx="748030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: https://graphql.org/learn/schema/</a:t>
            </a:r>
          </a:p>
        </p:txBody>
      </p:sp>
    </p:spTree>
    <p:extLst>
      <p:ext uri="{BB962C8B-B14F-4D97-AF65-F5344CB8AC3E}">
        <p14:creationId xmlns:p14="http://schemas.microsoft.com/office/powerpoint/2010/main" val="134503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Main.go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(Setup GQLGEN)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698874" y="2091624"/>
            <a:ext cx="9146926" cy="3471666"/>
            <a:chOff x="1051174" y="1748034"/>
            <a:chExt cx="9146926" cy="34716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534297" y="2140409"/>
              <a:ext cx="833360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go run github.com/99designs/</a:t>
              </a:r>
              <a:r>
                <a:rPr lang="en-US" sz="1800" dirty="0" err="1">
                  <a:solidFill>
                    <a:schemeClr val="bg1"/>
                  </a:solidFill>
                </a:rPr>
                <a:t>gqlgen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</a:rPr>
                <a:t>init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go get github.com/99designs/</a:t>
              </a:r>
              <a:r>
                <a:rPr lang="en-US" sz="1800" dirty="0" err="1">
                  <a:solidFill>
                    <a:schemeClr val="bg1"/>
                  </a:solidFill>
                </a:rPr>
                <a:t>gqlgen</a:t>
              </a:r>
              <a:r>
                <a:rPr lang="en-US" sz="1800" dirty="0">
                  <a:solidFill>
                    <a:schemeClr val="bg1"/>
                  </a:solidFill>
                </a:rPr>
                <a:t>/</a:t>
              </a:r>
              <a:r>
                <a:rPr lang="en-US" sz="1800" dirty="0" err="1">
                  <a:solidFill>
                    <a:schemeClr val="bg1"/>
                  </a:solidFill>
                </a:rPr>
                <a:t>graphql</a:t>
              </a:r>
              <a:r>
                <a:rPr lang="en-US" sz="1800" dirty="0">
                  <a:solidFill>
                    <a:schemeClr val="bg1"/>
                  </a:solidFill>
                </a:rPr>
                <a:t>/handler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go get github.com/</a:t>
              </a:r>
              <a:r>
                <a:rPr lang="en-US" sz="1800" dirty="0" err="1">
                  <a:solidFill>
                    <a:schemeClr val="bg1"/>
                  </a:solidFill>
                </a:rPr>
                <a:t>gofiber</a:t>
              </a:r>
              <a:r>
                <a:rPr lang="en-US" sz="1800" dirty="0">
                  <a:solidFill>
                    <a:schemeClr val="bg1"/>
                  </a:solidFill>
                </a:rPr>
                <a:t>/fiber/v2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go get github.com/</a:t>
              </a:r>
              <a:r>
                <a:rPr lang="en-US" sz="1800" dirty="0" err="1">
                  <a:solidFill>
                    <a:schemeClr val="bg1"/>
                  </a:solidFill>
                </a:rPr>
                <a:t>valyala</a:t>
              </a:r>
              <a:r>
                <a:rPr lang="en-US" sz="1800" dirty="0">
                  <a:solidFill>
                    <a:schemeClr val="bg1"/>
                  </a:solidFill>
                </a:rPr>
                <a:t>/</a:t>
              </a:r>
              <a:r>
                <a:rPr lang="en-US" sz="1800" dirty="0" err="1">
                  <a:solidFill>
                    <a:schemeClr val="bg1"/>
                  </a:solidFill>
                </a:rPr>
                <a:t>fasthttp</a:t>
              </a:r>
              <a:r>
                <a:rPr lang="en-US" sz="1800" dirty="0">
                  <a:solidFill>
                    <a:schemeClr val="bg1"/>
                  </a:solidFill>
                </a:rPr>
                <a:t>/</a:t>
              </a:r>
              <a:r>
                <a:rPr lang="en-US" sz="1800" dirty="0" err="1">
                  <a:solidFill>
                    <a:schemeClr val="bg1"/>
                  </a:solidFill>
                </a:rPr>
                <a:t>fasthttpadaptor</a:t>
              </a:r>
              <a:endParaRPr lang="en-US" sz="1800" dirty="0">
                <a:solidFill>
                  <a:schemeClr val="bg1"/>
                </a:solidFill>
              </a:endParaRP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go get github.com/99designs/</a:t>
              </a:r>
              <a:r>
                <a:rPr lang="en-US" sz="1800" dirty="0" err="1">
                  <a:solidFill>
                    <a:schemeClr val="bg1"/>
                  </a:solidFill>
                </a:rPr>
                <a:t>gqlgen</a:t>
              </a:r>
              <a:endParaRPr lang="en-US" sz="1800" dirty="0">
                <a:solidFill>
                  <a:schemeClr val="bg1"/>
                </a:solidFill>
              </a:endParaRP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go get github.com/99designs/</a:t>
              </a:r>
              <a:r>
                <a:rPr lang="en-US" sz="1800" dirty="0" err="1">
                  <a:solidFill>
                    <a:schemeClr val="bg1"/>
                  </a:solidFill>
                </a:rPr>
                <a:t>gqlgen</a:t>
              </a:r>
              <a:r>
                <a:rPr lang="en-US" sz="1800" dirty="0">
                  <a:solidFill>
                    <a:schemeClr val="bg1"/>
                  </a:solidFill>
                </a:rPr>
                <a:t>/internal/imports@v0.17.42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go get github.com/99designs/</a:t>
              </a:r>
              <a:r>
                <a:rPr lang="en-US" sz="1800" dirty="0" err="1">
                  <a:solidFill>
                    <a:schemeClr val="bg1"/>
                  </a:solidFill>
                </a:rPr>
                <a:t>gqlgen</a:t>
              </a:r>
              <a:r>
                <a:rPr lang="en-US" sz="1800" dirty="0">
                  <a:solidFill>
                    <a:schemeClr val="bg1"/>
                  </a:solidFill>
                </a:rPr>
                <a:t>/codegen@v0.17.42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go get github.com/99designs/gqlgen@v0.17.42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33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68FD35F5-BE6C-471F-BA4E-F849F373AEB9}"/>
              </a:ext>
            </a:extLst>
          </p:cNvPr>
          <p:cNvSpPr>
            <a:spLocks/>
          </p:cNvSpPr>
          <p:nvPr/>
        </p:nvSpPr>
        <p:spPr bwMode="auto">
          <a:xfrm rot="16200000">
            <a:off x="5909442" y="-194442"/>
            <a:ext cx="373116" cy="762000"/>
          </a:xfrm>
          <a:custGeom>
            <a:avLst/>
            <a:gdLst>
              <a:gd name="T0" fmla="*/ 510 w 511"/>
              <a:gd name="T1" fmla="*/ 0 h 1043"/>
              <a:gd name="T2" fmla="*/ 13 w 511"/>
              <a:gd name="T3" fmla="*/ 497 h 1043"/>
              <a:gd name="T4" fmla="*/ 13 w 511"/>
              <a:gd name="T5" fmla="*/ 545 h 1043"/>
              <a:gd name="T6" fmla="*/ 511 w 511"/>
              <a:gd name="T7" fmla="*/ 1043 h 1043"/>
              <a:gd name="T8" fmla="*/ 510 w 511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1" h="1043">
                <a:moveTo>
                  <a:pt x="510" y="0"/>
                </a:moveTo>
                <a:cubicBezTo>
                  <a:pt x="13" y="497"/>
                  <a:pt x="13" y="497"/>
                  <a:pt x="13" y="497"/>
                </a:cubicBezTo>
                <a:cubicBezTo>
                  <a:pt x="0" y="510"/>
                  <a:pt x="0" y="532"/>
                  <a:pt x="13" y="545"/>
                </a:cubicBezTo>
                <a:cubicBezTo>
                  <a:pt x="511" y="1043"/>
                  <a:pt x="511" y="1043"/>
                  <a:pt x="511" y="1043"/>
                </a:cubicBezTo>
                <a:lnTo>
                  <a:pt x="51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455EBB-CA9A-4535-9BF9-4018F2915750}"/>
              </a:ext>
            </a:extLst>
          </p:cNvPr>
          <p:cNvSpPr txBox="1"/>
          <p:nvPr/>
        </p:nvSpPr>
        <p:spPr>
          <a:xfrm>
            <a:off x="3749675" y="409292"/>
            <a:ext cx="462712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Main.go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B4F7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+mn-lt"/>
              </a:rPr>
              <a:t> </a:t>
            </a:r>
          </a:p>
        </p:txBody>
      </p:sp>
      <p:sp>
        <p:nvSpPr>
          <p:cNvPr id="2" name="椭圆 21">
            <a:extLst>
              <a:ext uri="{FF2B5EF4-FFF2-40B4-BE49-F238E27FC236}">
                <a16:creationId xmlns:a16="http://schemas.microsoft.com/office/drawing/2014/main" id="{A4EFE15F-608B-5FFA-49C8-69DD92149914}"/>
              </a:ext>
            </a:extLst>
          </p:cNvPr>
          <p:cNvSpPr/>
          <p:nvPr/>
        </p:nvSpPr>
        <p:spPr>
          <a:xfrm>
            <a:off x="466547" y="476250"/>
            <a:ext cx="436544" cy="397722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9434B-6458-7211-DD91-AEBCA47BB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00" r="4960"/>
          <a:stretch/>
        </p:blipFill>
        <p:spPr>
          <a:xfrm>
            <a:off x="841866" y="359984"/>
            <a:ext cx="1848828" cy="664775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384D722D-A648-FC0E-623A-5ED25D021CCB}"/>
              </a:ext>
            </a:extLst>
          </p:cNvPr>
          <p:cNvSpPr txBox="1"/>
          <p:nvPr/>
        </p:nvSpPr>
        <p:spPr>
          <a:xfrm>
            <a:off x="3957464" y="1368798"/>
            <a:ext cx="427707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4F7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(Install Fiber)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7EF01-F814-F966-B0B6-8644FFE8D0A4}"/>
              </a:ext>
            </a:extLst>
          </p:cNvPr>
          <p:cNvSpPr/>
          <p:nvPr/>
        </p:nvSpPr>
        <p:spPr>
          <a:xfrm>
            <a:off x="3749674" y="1242676"/>
            <a:ext cx="4759325" cy="50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F3A2E9-E47C-8FB9-FE52-B065B8B67090}"/>
              </a:ext>
            </a:extLst>
          </p:cNvPr>
          <p:cNvGrpSpPr/>
          <p:nvPr/>
        </p:nvGrpSpPr>
        <p:grpSpPr>
          <a:xfrm>
            <a:off x="1193800" y="2091624"/>
            <a:ext cx="9791700" cy="1450621"/>
            <a:chOff x="1051174" y="1748034"/>
            <a:chExt cx="9146926" cy="34716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D7484B-4C3F-1737-245C-731E0CB3500F}"/>
                </a:ext>
              </a:extLst>
            </p:cNvPr>
            <p:cNvSpPr/>
            <p:nvPr/>
          </p:nvSpPr>
          <p:spPr>
            <a:xfrm>
              <a:off x="1051174" y="1748034"/>
              <a:ext cx="9146926" cy="3471666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2879F87B-B5D2-12B1-921A-8917996C2A7E}"/>
                </a:ext>
              </a:extLst>
            </p:cNvPr>
            <p:cNvSpPr txBox="1"/>
            <p:nvPr/>
          </p:nvSpPr>
          <p:spPr>
            <a:xfrm>
              <a:off x="1463767" y="2191073"/>
              <a:ext cx="8333603" cy="20597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sz="18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func</a:t>
              </a:r>
              <a:r>
                <a:rPr lang="en-US" sz="1800" dirty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rgbClr val="FFFF00"/>
                  </a:solidFill>
                </a:rPr>
                <a:t>main</a:t>
              </a:r>
              <a:r>
                <a:rPr lang="en-US" sz="1800" dirty="0">
                  <a:solidFill>
                    <a:schemeClr val="bg1"/>
                  </a:solidFill>
                </a:rPr>
                <a:t>() {</a:t>
              </a:r>
              <a:br>
                <a:rPr lang="en-US" sz="1800" dirty="0">
                  <a:solidFill>
                    <a:schemeClr val="bg1"/>
                  </a:solidFill>
                </a:rPr>
              </a:br>
              <a:r>
                <a:rPr lang="en-US" sz="1800" dirty="0">
                  <a:solidFill>
                    <a:schemeClr val="bg1"/>
                  </a:solidFill>
                </a:rPr>
                <a:t>app := </a:t>
              </a:r>
              <a:r>
                <a:rPr lang="en-US" sz="1800" dirty="0" err="1">
                  <a:solidFill>
                    <a:schemeClr val="bg1"/>
                  </a:solidFill>
                </a:rPr>
                <a:t>fiber.New</a:t>
              </a:r>
              <a:r>
                <a:rPr lang="en-US" sz="1800" dirty="0">
                  <a:solidFill>
                    <a:schemeClr val="bg1"/>
                  </a:solidFill>
                </a:rPr>
                <a:t>()</a:t>
              </a:r>
            </a:p>
            <a:p>
              <a:pPr algn="l"/>
              <a:r>
                <a:rPr lang="en-US" sz="1800" dirty="0" err="1">
                  <a:solidFill>
                    <a:schemeClr val="bg1"/>
                  </a:solidFill>
                </a:rPr>
                <a:t>log.Fatal</a:t>
              </a:r>
              <a:r>
                <a:rPr lang="en-US" sz="1800" dirty="0">
                  <a:solidFill>
                    <a:schemeClr val="bg1"/>
                  </a:solidFill>
                </a:rPr>
                <a:t>(</a:t>
              </a:r>
              <a:r>
                <a:rPr lang="en-US" sz="1800" dirty="0" err="1">
                  <a:solidFill>
                    <a:schemeClr val="bg1"/>
                  </a:solidFill>
                </a:rPr>
                <a:t>app.Listen</a:t>
              </a:r>
              <a:r>
                <a:rPr lang="en-US" sz="1800" dirty="0">
                  <a:solidFill>
                    <a:schemeClr val="bg1"/>
                  </a:solidFill>
                </a:rPr>
                <a:t>(":3000"))</a:t>
              </a:r>
            </a:p>
            <a:p>
              <a:pPr algn="l"/>
              <a:r>
                <a:rPr lang="en-US" sz="1800" dirty="0">
                  <a:solidFill>
                    <a:schemeClr val="bg1"/>
                  </a:solidFill>
                </a:rPr>
                <a:t>}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3939B8-B523-3855-707A-961E0A4F6222}"/>
              </a:ext>
            </a:extLst>
          </p:cNvPr>
          <p:cNvGrpSpPr/>
          <p:nvPr/>
        </p:nvGrpSpPr>
        <p:grpSpPr>
          <a:xfrm>
            <a:off x="1200150" y="3727367"/>
            <a:ext cx="9791700" cy="2465886"/>
            <a:chOff x="1051174" y="988366"/>
            <a:chExt cx="9146926" cy="423133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F4727C-1A1D-EC18-ABF1-E0BF2B91A667}"/>
                </a:ext>
              </a:extLst>
            </p:cNvPr>
            <p:cNvSpPr/>
            <p:nvPr/>
          </p:nvSpPr>
          <p:spPr>
            <a:xfrm>
              <a:off x="1051174" y="988366"/>
              <a:ext cx="9146926" cy="4231334"/>
            </a:xfrm>
            <a:prstGeom prst="roundRect">
              <a:avLst>
                <a:gd name="adj" fmla="val 2548"/>
              </a:avLst>
            </a:pr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11" name="文本框 9">
              <a:extLst>
                <a:ext uri="{FF2B5EF4-FFF2-40B4-BE49-F238E27FC236}">
                  <a16:creationId xmlns:a16="http://schemas.microsoft.com/office/drawing/2014/main" id="{E4650883-E4D4-5C6B-0C8D-927275961C34}"/>
                </a:ext>
              </a:extLst>
            </p:cNvPr>
            <p:cNvSpPr txBox="1"/>
            <p:nvPr/>
          </p:nvSpPr>
          <p:spPr>
            <a:xfrm>
              <a:off x="1225544" y="1361207"/>
              <a:ext cx="8333603" cy="34856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accen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app.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Post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800" dirty="0">
                  <a:solidFill>
                    <a:srgbClr val="CE9178"/>
                  </a:solidFill>
                  <a:effectLst/>
                </a:rPr>
                <a:t>"/query"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</a:t>
              </a:r>
              <a:r>
                <a:rPr lang="en-US" sz="18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(c *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fiber.Ctx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 </a:t>
              </a:r>
              <a:r>
                <a:rPr lang="en-US" sz="1800" dirty="0">
                  <a:solidFill>
                    <a:srgbClr val="4EC9B0"/>
                  </a:solidFill>
                  <a:effectLst/>
                </a:rPr>
                <a:t>error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{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1800" dirty="0">
                  <a:solidFill>
                    <a:srgbClr val="9CDCFE"/>
                  </a:solidFill>
                  <a:effectLst/>
                </a:rPr>
                <a:t>h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:=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http.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HandlerFunc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</a:t>
              </a:r>
              <a:r>
                <a:rPr lang="en-US" sz="1800" dirty="0" err="1">
                  <a:solidFill>
                    <a:srgbClr val="569CD6"/>
                  </a:solidFill>
                  <a:effectLst/>
                </a:rPr>
                <a:t>func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(w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http.ResponseWriter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, r *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http.Request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) {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   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srv.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ServeHTTP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(w, r)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})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fasthttpadaptor.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NewFastHTTPHandlerFunc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(h)(</a:t>
              </a:r>
              <a:r>
                <a:rPr lang="en-US" sz="1800" dirty="0" err="1">
                  <a:solidFill>
                    <a:srgbClr val="D4D4D4"/>
                  </a:solidFill>
                  <a:effectLst/>
                </a:rPr>
                <a:t>c.</a:t>
              </a:r>
              <a:r>
                <a:rPr lang="en-US" sz="1800" dirty="0" err="1">
                  <a:solidFill>
                    <a:srgbClr val="DCDCAA"/>
                  </a:solidFill>
                  <a:effectLst/>
                </a:rPr>
                <a:t>Context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())</a:t>
              </a: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    </a:t>
              </a:r>
              <a:r>
                <a:rPr lang="en-US" sz="1800" dirty="0">
                  <a:solidFill>
                    <a:srgbClr val="C586C0"/>
                  </a:solidFill>
                  <a:effectLst/>
                </a:rPr>
                <a:t>return</a:t>
              </a:r>
              <a:r>
                <a:rPr lang="en-US" sz="1800" dirty="0">
                  <a:solidFill>
                    <a:srgbClr val="D4D4D4"/>
                  </a:solidFill>
                  <a:effectLst/>
                </a:rPr>
                <a:t> </a:t>
              </a:r>
              <a:r>
                <a:rPr lang="en-US" sz="1800" dirty="0">
                  <a:solidFill>
                    <a:srgbClr val="569CD6"/>
                  </a:solidFill>
                  <a:effectLst/>
                </a:rPr>
                <a:t>nil</a:t>
              </a:r>
              <a:endParaRPr lang="en-US" sz="1800" dirty="0">
                <a:solidFill>
                  <a:srgbClr val="D4D4D4"/>
                </a:solidFill>
                <a:effectLst/>
              </a:endParaRPr>
            </a:p>
            <a:p>
              <a:pPr marL="0" indent="0" algn="l">
                <a:buNone/>
              </a:pPr>
              <a:r>
                <a:rPr lang="en-US" sz="1800" dirty="0">
                  <a:solidFill>
                    <a:srgbClr val="D4D4D4"/>
                  </a:solidFill>
                  <a:effectLst/>
                </a:rPr>
                <a:t>    })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15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www.freeppt7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3.xml><?xml version="1.0" encoding="utf-8"?>
<a:theme xmlns:a="http://schemas.openxmlformats.org/drawingml/2006/main" name="1_www.freeppt7.com">
  <a:themeElements>
    <a:clrScheme name="自定义 41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59E"/>
      </a:accent1>
      <a:accent2>
        <a:srgbClr val="0B4F73"/>
      </a:accent2>
      <a:accent3>
        <a:srgbClr val="1798BB"/>
      </a:accent3>
      <a:accent4>
        <a:srgbClr val="00759E"/>
      </a:accent4>
      <a:accent5>
        <a:srgbClr val="0B4F73"/>
      </a:accent5>
      <a:accent6>
        <a:srgbClr val="1798BB"/>
      </a:accent6>
      <a:hlink>
        <a:srgbClr val="00759E"/>
      </a:hlink>
      <a:folHlink>
        <a:srgbClr val="BFBFBF"/>
      </a:folHlink>
    </a:clrScheme>
    <a:fontScheme name="50etaf1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332</TotalTime>
  <Words>3142</Words>
  <Application>Microsoft Office PowerPoint</Application>
  <PresentationFormat>Widescreen</PresentationFormat>
  <Paragraphs>576</Paragraphs>
  <Slides>51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等线</vt:lpstr>
      <vt:lpstr>微软雅黑</vt:lpstr>
      <vt:lpstr>Arial</vt:lpstr>
      <vt:lpstr>Calibri</vt:lpstr>
      <vt:lpstr>Century Gothic</vt:lpstr>
      <vt:lpstr>Consolas</vt:lpstr>
      <vt:lpstr>PSL-Imperial</vt:lpstr>
      <vt:lpstr>Tahoma</vt:lpstr>
      <vt:lpstr>Wingdings 3</vt:lpstr>
      <vt:lpstr>Slice</vt:lpstr>
      <vt:lpstr>www.freeppt7.com</vt:lpstr>
      <vt:lpstr>1_www.freeppt7.com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WEBHOOK คืออะไร </vt:lpstr>
      <vt:lpstr>PowerPoint Presentation</vt:lpstr>
      <vt:lpstr>PowerPoint Presentation</vt:lpstr>
      <vt:lpstr>setup : สำหรับเริ่มเขียน WEBHOOK ด้วย Go</vt:lpstr>
      <vt:lpstr>สร้าง URL สำหรับ webhook</vt:lpstr>
      <vt:lpstr>สร้าง URL สำหรับ webhook</vt:lpstr>
      <vt:lpstr>PowerPoint Presentation</vt:lpstr>
      <vt:lpstr>PowerPoint Presentation</vt:lpstr>
      <vt:lpstr>PowerPoint Presentation</vt:lpstr>
      <vt:lpstr>setup : สำหรับเริ่มเขียน DISCORD BOT ด้วย Go</vt:lpstr>
      <vt:lpstr>1.การขอ Token เพื่อนำไปเขียน bot</vt:lpstr>
      <vt:lpstr>2.Reset Token เพื่อขอ Token</vt:lpstr>
      <vt:lpstr>3.enable message content intent เพื่อขอ url</vt:lpstr>
      <vt:lpstr>4.เปิดสิทธิ์ขอลิ้งในการสร้าง Bot</vt:lpstr>
      <vt:lpstr>5.นำลิ้งเชื่อมยัง server ที่ดูแล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mr.akkrapol danklang</dc:creator>
  <cp:lastModifiedBy>akkrapol danklang</cp:lastModifiedBy>
  <cp:revision>40</cp:revision>
  <dcterms:created xsi:type="dcterms:W3CDTF">2024-01-17T15:41:56Z</dcterms:created>
  <dcterms:modified xsi:type="dcterms:W3CDTF">2024-01-18T03:40:36Z</dcterms:modified>
</cp:coreProperties>
</file>